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82" r:id="rId1"/>
  </p:sldMasterIdLst>
  <p:notesMasterIdLst>
    <p:notesMasterId r:id="rId28"/>
  </p:notesMasterIdLst>
  <p:handoutMasterIdLst>
    <p:handoutMasterId r:id="rId29"/>
  </p:handoutMasterIdLst>
  <p:sldIdLst>
    <p:sldId id="256" r:id="rId2"/>
    <p:sldId id="303" r:id="rId3"/>
    <p:sldId id="269" r:id="rId4"/>
    <p:sldId id="289" r:id="rId5"/>
    <p:sldId id="273" r:id="rId6"/>
    <p:sldId id="257" r:id="rId7"/>
    <p:sldId id="279" r:id="rId8"/>
    <p:sldId id="258" r:id="rId9"/>
    <p:sldId id="290" r:id="rId10"/>
    <p:sldId id="291" r:id="rId11"/>
    <p:sldId id="295" r:id="rId12"/>
    <p:sldId id="292" r:id="rId13"/>
    <p:sldId id="285" r:id="rId14"/>
    <p:sldId id="280" r:id="rId15"/>
    <p:sldId id="293" r:id="rId16"/>
    <p:sldId id="297" r:id="rId17"/>
    <p:sldId id="286" r:id="rId18"/>
    <p:sldId id="287" r:id="rId19"/>
    <p:sldId id="294" r:id="rId20"/>
    <p:sldId id="298" r:id="rId21"/>
    <p:sldId id="278" r:id="rId22"/>
    <p:sldId id="300" r:id="rId23"/>
    <p:sldId id="299" r:id="rId24"/>
    <p:sldId id="302" r:id="rId25"/>
    <p:sldId id="267" r:id="rId26"/>
    <p:sldId id="270" r:id="rId27"/>
  </p:sldIdLst>
  <p:sldSz cx="9144000" cy="5143500" type="screen16x9"/>
  <p:notesSz cx="9931400" cy="6794500"/>
  <p:custDataLst>
    <p:tags r:id="rId30"/>
  </p:custDataLst>
  <p:defaultTextStyle>
    <a:defPPr>
      <a:defRPr lang="en-US"/>
    </a:defPPr>
    <a:lvl1pPr marL="0" algn="l" defTabSz="779163" rtl="0" eaLnBrk="1" latinLnBrk="0" hangingPunct="1">
      <a:defRPr sz="1500" kern="1200">
        <a:solidFill>
          <a:schemeClr val="tx1"/>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p:defaultTextStyle>
  <p:extLst>
    <p:ext uri="{EFAFB233-063F-42B5-8137-9DF3F51BA10A}">
      <p15:sldGuideLst xmlns:p15="http://schemas.microsoft.com/office/powerpoint/2012/main">
        <p15:guide id="4" orient="horz" pos="204" userDrawn="1">
          <p15:clr>
            <a:srgbClr val="A4A3A4"/>
          </p15:clr>
        </p15:guide>
        <p15:guide id="8" orient="horz" pos="2041" userDrawn="1">
          <p15:clr>
            <a:srgbClr val="A4A3A4"/>
          </p15:clr>
        </p15:guide>
        <p15:guide id="9" orient="horz" pos="931" userDrawn="1">
          <p15:clr>
            <a:srgbClr val="A4A3A4"/>
          </p15:clr>
        </p15:guide>
        <p15:guide id="10" orient="horz" pos="3267" userDrawn="1">
          <p15:clr>
            <a:srgbClr val="A4A3A4"/>
          </p15:clr>
        </p15:guide>
        <p15:guide id="11" orient="horz" pos="703" userDrawn="1">
          <p15:clr>
            <a:srgbClr val="A4A3A4"/>
          </p15:clr>
        </p15:guide>
        <p15:guide id="12" orient="horz" pos="3493" userDrawn="1">
          <p15:clr>
            <a:srgbClr val="A4A3A4"/>
          </p15:clr>
        </p15:guide>
        <p15:guide id="13" orient="horz" pos="3719" userDrawn="1">
          <p15:clr>
            <a:srgbClr val="A4A3A4"/>
          </p15:clr>
        </p15:guide>
        <p15:guide id="14" orient="horz" pos="3879" userDrawn="1">
          <p15:clr>
            <a:srgbClr val="A4A3A4"/>
          </p15:clr>
        </p15:guide>
        <p15:guide id="15" pos="1939" userDrawn="1">
          <p15:clr>
            <a:srgbClr val="A4A3A4"/>
          </p15:clr>
        </p15:guide>
        <p15:guide id="16" pos="1847" userDrawn="1">
          <p15:clr>
            <a:srgbClr val="A4A3A4"/>
          </p15:clr>
        </p15:guide>
        <p15:guide id="17" pos="204" userDrawn="1">
          <p15:clr>
            <a:srgbClr val="A4A3A4"/>
          </p15:clr>
        </p15:guide>
        <p15:guide id="18" pos="7054" userDrawn="1">
          <p15:clr>
            <a:srgbClr val="A4A3A4"/>
          </p15:clr>
        </p15:guide>
        <p15:guide id="19" pos="5411" userDrawn="1">
          <p15:clr>
            <a:srgbClr val="A4A3A4"/>
          </p15:clr>
        </p15:guide>
        <p15:guide id="20" pos="5318" userDrawn="1">
          <p15:clr>
            <a:srgbClr val="A4A3A4"/>
          </p15:clr>
        </p15:guide>
        <p15:guide id="21" pos="3674" userDrawn="1">
          <p15:clr>
            <a:srgbClr val="A4A3A4"/>
          </p15:clr>
        </p15:guide>
        <p15:guide id="22" pos="3584" userDrawn="1">
          <p15:clr>
            <a:srgbClr val="A4A3A4"/>
          </p15:clr>
        </p15:guide>
        <p15:guide id="23" pos="3629" userDrawn="1">
          <p15:clr>
            <a:srgbClr val="A4A3A4"/>
          </p15:clr>
        </p15:guide>
        <p15:guide id="24" orient="horz" pos="216" userDrawn="1">
          <p15:clr>
            <a:srgbClr val="A4A3A4"/>
          </p15:clr>
        </p15:guide>
        <p15:guide id="25" orient="horz" pos="2160" userDrawn="1">
          <p15:clr>
            <a:srgbClr val="A4A3A4"/>
          </p15:clr>
        </p15:guide>
        <p15:guide id="26" orient="horz" pos="984" userDrawn="1">
          <p15:clr>
            <a:srgbClr val="A4A3A4"/>
          </p15:clr>
        </p15:guide>
        <p15:guide id="27" orient="horz" pos="3456" userDrawn="1">
          <p15:clr>
            <a:srgbClr val="A4A3A4"/>
          </p15:clr>
        </p15:guide>
        <p15:guide id="28" orient="horz" pos="744" userDrawn="1">
          <p15:clr>
            <a:srgbClr val="A4A3A4"/>
          </p15:clr>
        </p15:guide>
        <p15:guide id="29" orient="horz" pos="3697" userDrawn="1">
          <p15:clr>
            <a:srgbClr val="A4A3A4"/>
          </p15:clr>
        </p15:guide>
        <p15:guide id="30" orient="horz" pos="3936" userDrawn="1">
          <p15:clr>
            <a:srgbClr val="A4A3A4"/>
          </p15:clr>
        </p15:guide>
        <p15:guide id="31" orient="horz" pos="4104" userDrawn="1">
          <p15:clr>
            <a:srgbClr val="A4A3A4"/>
          </p15:clr>
        </p15:guide>
        <p15:guide id="32" pos="1667" userDrawn="1">
          <p15:clr>
            <a:srgbClr val="A4A3A4"/>
          </p15:clr>
        </p15:guide>
        <p15:guide id="33" pos="1588" userDrawn="1">
          <p15:clr>
            <a:srgbClr val="A4A3A4"/>
          </p15:clr>
        </p15:guide>
        <p15:guide id="34" pos="176" userDrawn="1">
          <p15:clr>
            <a:srgbClr val="A4A3A4"/>
          </p15:clr>
        </p15:guide>
        <p15:guide id="35" pos="6065" userDrawn="1">
          <p15:clr>
            <a:srgbClr val="A4A3A4"/>
          </p15:clr>
        </p15:guide>
        <p15:guide id="36" pos="4652" userDrawn="1">
          <p15:clr>
            <a:srgbClr val="A4A3A4"/>
          </p15:clr>
        </p15:guide>
        <p15:guide id="37" pos="4571" userDrawn="1">
          <p15:clr>
            <a:srgbClr val="A4A3A4"/>
          </p15:clr>
        </p15:guide>
        <p15:guide id="38" pos="3159" userDrawn="1">
          <p15:clr>
            <a:srgbClr val="A4A3A4"/>
          </p15:clr>
        </p15:guide>
        <p15:guide id="39" pos="3081" userDrawn="1">
          <p15:clr>
            <a:srgbClr val="A4A3A4"/>
          </p15:clr>
        </p15:guide>
        <p15:guide id="40" pos="3120" userDrawn="1">
          <p15:clr>
            <a:srgbClr val="A4A3A4"/>
          </p15:clr>
        </p15:guide>
        <p15:guide id="41" orient="horz" pos="-336">
          <p15:clr>
            <a:srgbClr val="A4A3A4"/>
          </p15:clr>
        </p15:guide>
        <p15:guide id="42" orient="horz" pos="1501">
          <p15:clr>
            <a:srgbClr val="A4A3A4"/>
          </p15:clr>
        </p15:guide>
        <p15:guide id="43" orient="horz" pos="391">
          <p15:clr>
            <a:srgbClr val="A4A3A4"/>
          </p15:clr>
        </p15:guide>
        <p15:guide id="44" orient="horz" pos="2727">
          <p15:clr>
            <a:srgbClr val="A4A3A4"/>
          </p15:clr>
        </p15:guide>
        <p15:guide id="45" orient="horz" pos="163">
          <p15:clr>
            <a:srgbClr val="A4A3A4"/>
          </p15:clr>
        </p15:guide>
        <p15:guide id="46" orient="horz" pos="2953">
          <p15:clr>
            <a:srgbClr val="A4A3A4"/>
          </p15:clr>
        </p15:guide>
        <p15:guide id="47" orient="horz" pos="3179">
          <p15:clr>
            <a:srgbClr val="A4A3A4"/>
          </p15:clr>
        </p15:guide>
        <p15:guide id="48" orient="horz" pos="3339">
          <p15:clr>
            <a:srgbClr val="A4A3A4"/>
          </p15:clr>
        </p15:guide>
        <p15:guide id="49" orient="horz" pos="-324">
          <p15:clr>
            <a:srgbClr val="A4A3A4"/>
          </p15:clr>
        </p15:guide>
        <p15:guide id="50" orient="horz" pos="1620">
          <p15:clr>
            <a:srgbClr val="A4A3A4"/>
          </p15:clr>
        </p15:guide>
        <p15:guide id="51" orient="horz" pos="444">
          <p15:clr>
            <a:srgbClr val="A4A3A4"/>
          </p15:clr>
        </p15:guide>
        <p15:guide id="52" orient="horz" pos="2916">
          <p15:clr>
            <a:srgbClr val="A4A3A4"/>
          </p15:clr>
        </p15:guide>
        <p15:guide id="53" orient="horz" pos="3157">
          <p15:clr>
            <a:srgbClr val="A4A3A4"/>
          </p15:clr>
        </p15:guide>
        <p15:guide id="54" orient="horz" pos="3396">
          <p15:clr>
            <a:srgbClr val="A4A3A4"/>
          </p15:clr>
        </p15:guide>
        <p15:guide id="55" orient="horz" pos="3564">
          <p15:clr>
            <a:srgbClr val="A4A3A4"/>
          </p15:clr>
        </p15:guide>
        <p15:guide id="56" pos="1699">
          <p15:clr>
            <a:srgbClr val="A4A3A4"/>
          </p15:clr>
        </p15:guide>
        <p15:guide id="57" pos="1607">
          <p15:clr>
            <a:srgbClr val="A4A3A4"/>
          </p15:clr>
        </p15:guide>
        <p15:guide id="58" pos="-36">
          <p15:clr>
            <a:srgbClr val="A4A3A4"/>
          </p15:clr>
        </p15:guide>
        <p15:guide id="59" pos="6814">
          <p15:clr>
            <a:srgbClr val="A4A3A4"/>
          </p15:clr>
        </p15:guide>
        <p15:guide id="60" pos="5171">
          <p15:clr>
            <a:srgbClr val="A4A3A4"/>
          </p15:clr>
        </p15:guide>
        <p15:guide id="61" pos="5078">
          <p15:clr>
            <a:srgbClr val="A4A3A4"/>
          </p15:clr>
        </p15:guide>
        <p15:guide id="62" pos="3434">
          <p15:clr>
            <a:srgbClr val="A4A3A4"/>
          </p15:clr>
        </p15:guide>
        <p15:guide id="63" pos="3344">
          <p15:clr>
            <a:srgbClr val="A4A3A4"/>
          </p15:clr>
        </p15:guide>
        <p15:guide id="64" pos="3389">
          <p15:clr>
            <a:srgbClr val="A4A3A4"/>
          </p15:clr>
        </p15:guide>
        <p15:guide id="65" pos="1427">
          <p15:clr>
            <a:srgbClr val="A4A3A4"/>
          </p15:clr>
        </p15:guide>
        <p15:guide id="66" pos="1348">
          <p15:clr>
            <a:srgbClr val="A4A3A4"/>
          </p15:clr>
        </p15:guide>
        <p15:guide id="67" pos="-64">
          <p15:clr>
            <a:srgbClr val="A4A3A4"/>
          </p15:clr>
        </p15:guide>
        <p15:guide id="68" pos="5825">
          <p15:clr>
            <a:srgbClr val="A4A3A4"/>
          </p15:clr>
        </p15:guide>
        <p15:guide id="69" pos="4412">
          <p15:clr>
            <a:srgbClr val="A4A3A4"/>
          </p15:clr>
        </p15:guide>
        <p15:guide id="70" pos="4331">
          <p15:clr>
            <a:srgbClr val="A4A3A4"/>
          </p15:clr>
        </p15:guide>
        <p15:guide id="71" pos="2919">
          <p15:clr>
            <a:srgbClr val="A4A3A4"/>
          </p15:clr>
        </p15:guide>
        <p15:guide id="72" pos="2841">
          <p15:clr>
            <a:srgbClr val="A4A3A4"/>
          </p15:clr>
        </p15:guide>
        <p15:guide id="73" pos="2880">
          <p15:clr>
            <a:srgbClr val="A4A3A4"/>
          </p15:clr>
        </p15:guide>
      </p15:sldGuideLst>
    </p:ext>
    <p:ext uri="{2D200454-40CA-4A62-9FC3-DE9A4176ACB9}">
      <p15:notesGuideLst xmlns:p15="http://schemas.microsoft.com/office/powerpoint/2012/main">
        <p15:guide id="1" orient="horz" pos="1971" userDrawn="1">
          <p15:clr>
            <a:srgbClr val="A4A3A4"/>
          </p15:clr>
        </p15:guide>
        <p15:guide id="2" pos="3156" userDrawn="1">
          <p15:clr>
            <a:srgbClr val="A4A3A4"/>
          </p15:clr>
        </p15:guide>
        <p15:guide id="3" pos="441" userDrawn="1">
          <p15:clr>
            <a:srgbClr val="A4A3A4"/>
          </p15:clr>
        </p15:guide>
        <p15:guide id="4" pos="5870" userDrawn="1">
          <p15:clr>
            <a:srgbClr val="A4A3A4"/>
          </p15:clr>
        </p15:guide>
        <p15:guide id="5" orient="horz" pos="2141" userDrawn="1">
          <p15:clr>
            <a:srgbClr val="A4A3A4"/>
          </p15:clr>
        </p15:guide>
        <p15:guide id="6" pos="3128" userDrawn="1">
          <p15:clr>
            <a:srgbClr val="A4A3A4"/>
          </p15:clr>
        </p15:guide>
        <p15:guide id="7" pos="437" userDrawn="1">
          <p15:clr>
            <a:srgbClr val="A4A3A4"/>
          </p15:clr>
        </p15:guide>
        <p15:guide id="8" pos="581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da2" initials="d" lastIdx="6" clrIdx="0"/>
  <p:cmAuthor id="1" name="Dada" initials="DT" lastIdx="20" clrIdx="1"/>
  <p:cmAuthor id="2" name="Dada-Design" initials="D" lastIdx="4" clrIdx="2"/>
  <p:cmAuthor id="3" name="kair" initials="kr" lastIdx="3" clrIdx="3"/>
  <p:cmAuthor id="4" name="Rannenberg" initials="R" lastIdx="1" clrIdx="4">
    <p:extLst>
      <p:ext uri="{19B8F6BF-5375-455C-9EA6-DF929625EA0E}">
        <p15:presenceInfo xmlns:p15="http://schemas.microsoft.com/office/powerpoint/2012/main" userId="Rannenbe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4094"/>
    <a:srgbClr val="FEEB17"/>
    <a:srgbClr val="164194"/>
    <a:srgbClr val="112D82"/>
    <a:srgbClr val="898989"/>
    <a:srgbClr val="4472C4"/>
    <a:srgbClr val="E20074"/>
    <a:srgbClr val="E20000"/>
    <a:srgbClr val="992C99"/>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5768" autoAdjust="0"/>
  </p:normalViewPr>
  <p:slideViewPr>
    <p:cSldViewPr snapToGrid="0" snapToObjects="1">
      <p:cViewPr varScale="1">
        <p:scale>
          <a:sx n="135" d="100"/>
          <a:sy n="135" d="100"/>
        </p:scale>
        <p:origin x="2400" y="160"/>
      </p:cViewPr>
      <p:guideLst>
        <p:guide orient="horz" pos="204"/>
        <p:guide orient="horz" pos="2041"/>
        <p:guide orient="horz" pos="931"/>
        <p:guide orient="horz" pos="3267"/>
        <p:guide orient="horz" pos="703"/>
        <p:guide orient="horz" pos="3493"/>
        <p:guide orient="horz" pos="3719"/>
        <p:guide orient="horz" pos="3879"/>
        <p:guide pos="1939"/>
        <p:guide pos="1847"/>
        <p:guide pos="204"/>
        <p:guide pos="7054"/>
        <p:guide pos="5411"/>
        <p:guide pos="5318"/>
        <p:guide pos="3674"/>
        <p:guide pos="3584"/>
        <p:guide pos="3629"/>
        <p:guide orient="horz" pos="216"/>
        <p:guide orient="horz" pos="2160"/>
        <p:guide orient="horz" pos="984"/>
        <p:guide orient="horz" pos="3456"/>
        <p:guide orient="horz" pos="744"/>
        <p:guide orient="horz" pos="3697"/>
        <p:guide orient="horz" pos="3936"/>
        <p:guide orient="horz" pos="4104"/>
        <p:guide pos="1667"/>
        <p:guide pos="1588"/>
        <p:guide pos="176"/>
        <p:guide pos="6065"/>
        <p:guide pos="4652"/>
        <p:guide pos="4571"/>
        <p:guide pos="3159"/>
        <p:guide pos="3081"/>
        <p:guide pos="3120"/>
        <p:guide orient="horz" pos="-336"/>
        <p:guide orient="horz" pos="1501"/>
        <p:guide orient="horz" pos="391"/>
        <p:guide orient="horz" pos="2727"/>
        <p:guide orient="horz" pos="163"/>
        <p:guide orient="horz" pos="2953"/>
        <p:guide orient="horz" pos="3179"/>
        <p:guide orient="horz" pos="3339"/>
        <p:guide orient="horz" pos="-324"/>
        <p:guide orient="horz" pos="1620"/>
        <p:guide orient="horz" pos="444"/>
        <p:guide orient="horz" pos="2916"/>
        <p:guide orient="horz" pos="3157"/>
        <p:guide orient="horz" pos="3396"/>
        <p:guide orient="horz" pos="3564"/>
        <p:guide pos="1699"/>
        <p:guide pos="1607"/>
        <p:guide pos="-36"/>
        <p:guide pos="6814"/>
        <p:guide pos="5171"/>
        <p:guide pos="5078"/>
        <p:guide pos="3434"/>
        <p:guide pos="3344"/>
        <p:guide pos="3389"/>
        <p:guide pos="1427"/>
        <p:guide pos="1348"/>
        <p:guide pos="-64"/>
        <p:guide pos="5825"/>
        <p:guide pos="4412"/>
        <p:guide pos="4331"/>
        <p:guide pos="2919"/>
        <p:guide pos="2841"/>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130" d="100"/>
          <a:sy n="130" d="100"/>
        </p:scale>
        <p:origin x="1152" y="200"/>
      </p:cViewPr>
      <p:guideLst>
        <p:guide orient="horz" pos="1971"/>
        <p:guide pos="3156"/>
        <p:guide pos="441"/>
        <p:guide pos="5870"/>
        <p:guide orient="horz" pos="2141"/>
        <p:guide pos="3128"/>
        <p:guide pos="437"/>
        <p:guide pos="581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E1170A-9359-4B1D-9D9F-A92DBB78152B}" type="doc">
      <dgm:prSet loTypeId="urn:microsoft.com/office/officeart/2009/3/layout/StepUpProcess" loCatId="process" qsTypeId="urn:microsoft.com/office/officeart/2005/8/quickstyle/simple1" qsCatId="simple" csTypeId="urn:microsoft.com/office/officeart/2005/8/colors/accent5_4" csCatId="accent5" phldr="1"/>
      <dgm:spPr/>
      <dgm:t>
        <a:bodyPr/>
        <a:lstStyle/>
        <a:p>
          <a:endParaRPr lang="en-US"/>
        </a:p>
      </dgm:t>
    </dgm:pt>
    <dgm:pt modelId="{52FFC267-6E81-4C8A-B295-C7069BCE16B6}">
      <dgm:prSet phldrT="[Text]"/>
      <dgm:spPr/>
      <dgm:t>
        <a:bodyPr/>
        <a:lstStyle/>
        <a:p>
          <a:r>
            <a:rPr lang="en-GB" dirty="0"/>
            <a:t>D2.1 Governance Structure v1.0</a:t>
          </a:r>
          <a:endParaRPr lang="en-US" dirty="0"/>
        </a:p>
      </dgm:t>
    </dgm:pt>
    <dgm:pt modelId="{834A0529-DD49-4346-ABCC-4701FAC25F38}" type="parTrans" cxnId="{98D262A1-FF8A-4AEA-9CB4-F65A46844A58}">
      <dgm:prSet/>
      <dgm:spPr/>
      <dgm:t>
        <a:bodyPr/>
        <a:lstStyle/>
        <a:p>
          <a:endParaRPr lang="en-US"/>
        </a:p>
      </dgm:t>
    </dgm:pt>
    <dgm:pt modelId="{7B8D7E23-ADEA-49CC-B171-36C034A74A1C}" type="sibTrans" cxnId="{98D262A1-FF8A-4AEA-9CB4-F65A46844A58}">
      <dgm:prSet/>
      <dgm:spPr/>
      <dgm:t>
        <a:bodyPr/>
        <a:lstStyle/>
        <a:p>
          <a:endParaRPr lang="en-US"/>
        </a:p>
      </dgm:t>
    </dgm:pt>
    <dgm:pt modelId="{13BC0155-5B89-417D-B9E4-39E1C34F5646}">
      <dgm:prSet phldrT="[Text]"/>
      <dgm:spPr/>
      <dgm:t>
        <a:bodyPr/>
        <a:lstStyle/>
        <a:p>
          <a:r>
            <a:rPr lang="en-GB" dirty="0"/>
            <a:t>D2.2 </a:t>
          </a:r>
          <a:r>
            <a:rPr lang="en-US" dirty="0"/>
            <a:t>Internal Validation of Governance Structure </a:t>
          </a:r>
        </a:p>
      </dgm:t>
    </dgm:pt>
    <dgm:pt modelId="{269DCDFF-0C35-427E-A7AC-21393930730D}" type="parTrans" cxnId="{CA491C25-88D8-48EB-A24D-D8D73EFECFCB}">
      <dgm:prSet/>
      <dgm:spPr/>
      <dgm:t>
        <a:bodyPr/>
        <a:lstStyle/>
        <a:p>
          <a:endParaRPr lang="en-US"/>
        </a:p>
      </dgm:t>
    </dgm:pt>
    <dgm:pt modelId="{A0EA7CB6-96C4-4C2A-9351-66C88AF8226B}" type="sibTrans" cxnId="{CA491C25-88D8-48EB-A24D-D8D73EFECFCB}">
      <dgm:prSet/>
      <dgm:spPr/>
      <dgm:t>
        <a:bodyPr/>
        <a:lstStyle/>
        <a:p>
          <a:endParaRPr lang="en-US"/>
        </a:p>
      </dgm:t>
    </dgm:pt>
    <dgm:pt modelId="{35755BC9-4185-4B0D-978D-5E9AE712C749}">
      <dgm:prSet phldrT="[Text]"/>
      <dgm:spPr/>
      <dgm:t>
        <a:bodyPr/>
        <a:lstStyle/>
        <a:p>
          <a:r>
            <a:rPr lang="en-GB" dirty="0"/>
            <a:t>D2.3 Governance Structure v2.0</a:t>
          </a:r>
          <a:endParaRPr lang="en-US" dirty="0"/>
        </a:p>
      </dgm:t>
    </dgm:pt>
    <dgm:pt modelId="{C680DBEF-6366-4E18-8463-1FDF8707B4F9}" type="parTrans" cxnId="{60B6283C-5144-43D4-BD52-2A946DC5378B}">
      <dgm:prSet/>
      <dgm:spPr/>
      <dgm:t>
        <a:bodyPr/>
        <a:lstStyle/>
        <a:p>
          <a:endParaRPr lang="en-US"/>
        </a:p>
      </dgm:t>
    </dgm:pt>
    <dgm:pt modelId="{5E87234C-9B91-4BC8-A742-3C8951174289}" type="sibTrans" cxnId="{60B6283C-5144-43D4-BD52-2A946DC5378B}">
      <dgm:prSet/>
      <dgm:spPr/>
      <dgm:t>
        <a:bodyPr/>
        <a:lstStyle/>
        <a:p>
          <a:endParaRPr lang="en-US"/>
        </a:p>
      </dgm:t>
    </dgm:pt>
    <dgm:pt modelId="{5276122D-4391-48DF-A53A-6C1A190A0710}">
      <dgm:prSet phldrT="[Text]"/>
      <dgm:spPr/>
      <dgm:t>
        <a:bodyPr/>
        <a:lstStyle/>
        <a:p>
          <a:r>
            <a:rPr lang="en-US" dirty="0"/>
            <a:t>D2.4 Roadmap of the Set-Up of the NCC</a:t>
          </a:r>
        </a:p>
      </dgm:t>
    </dgm:pt>
    <dgm:pt modelId="{75734FF3-3FD5-4BD0-9E55-1208F9A0498E}" type="parTrans" cxnId="{0166D53B-1391-4E85-A477-14DEC5A367C5}">
      <dgm:prSet/>
      <dgm:spPr/>
      <dgm:t>
        <a:bodyPr/>
        <a:lstStyle/>
        <a:p>
          <a:endParaRPr lang="en-US"/>
        </a:p>
      </dgm:t>
    </dgm:pt>
    <dgm:pt modelId="{95C79325-3FBF-45A5-AC6E-A845FCCC77C5}" type="sibTrans" cxnId="{0166D53B-1391-4E85-A477-14DEC5A367C5}">
      <dgm:prSet/>
      <dgm:spPr/>
      <dgm:t>
        <a:bodyPr/>
        <a:lstStyle/>
        <a:p>
          <a:endParaRPr lang="en-US"/>
        </a:p>
      </dgm:t>
    </dgm:pt>
    <dgm:pt modelId="{CFD8BB41-CA64-4BA3-A562-881113FF1DAB}" type="pres">
      <dgm:prSet presAssocID="{92E1170A-9359-4B1D-9D9F-A92DBB78152B}" presName="rootnode" presStyleCnt="0">
        <dgm:presLayoutVars>
          <dgm:chMax/>
          <dgm:chPref/>
          <dgm:dir/>
          <dgm:animLvl val="lvl"/>
        </dgm:presLayoutVars>
      </dgm:prSet>
      <dgm:spPr/>
    </dgm:pt>
    <dgm:pt modelId="{5D204557-CE97-46A0-AD64-ABACA6F7BE11}" type="pres">
      <dgm:prSet presAssocID="{52FFC267-6E81-4C8A-B295-C7069BCE16B6}" presName="composite" presStyleCnt="0"/>
      <dgm:spPr/>
    </dgm:pt>
    <dgm:pt modelId="{F39F76F9-FA57-4935-84F8-6CD57CF3F875}" type="pres">
      <dgm:prSet presAssocID="{52FFC267-6E81-4C8A-B295-C7069BCE16B6}" presName="LShape" presStyleLbl="alignNode1" presStyleIdx="0" presStyleCnt="7" custLinFactNeighborY="0"/>
      <dgm:spPr/>
    </dgm:pt>
    <dgm:pt modelId="{717D7479-79CD-4711-AE36-00842F5B54A6}" type="pres">
      <dgm:prSet presAssocID="{52FFC267-6E81-4C8A-B295-C7069BCE16B6}" presName="ParentText" presStyleLbl="revTx" presStyleIdx="0" presStyleCnt="4">
        <dgm:presLayoutVars>
          <dgm:chMax val="0"/>
          <dgm:chPref val="0"/>
          <dgm:bulletEnabled val="1"/>
        </dgm:presLayoutVars>
      </dgm:prSet>
      <dgm:spPr/>
    </dgm:pt>
    <dgm:pt modelId="{ACC472F5-8D06-4253-8F78-53DBBA799E6B}" type="pres">
      <dgm:prSet presAssocID="{52FFC267-6E81-4C8A-B295-C7069BCE16B6}" presName="Triangle" presStyleLbl="alignNode1" presStyleIdx="1" presStyleCnt="7"/>
      <dgm:spPr/>
    </dgm:pt>
    <dgm:pt modelId="{57EC33C6-FD8B-44CF-B28F-FBF569CD74F7}" type="pres">
      <dgm:prSet presAssocID="{7B8D7E23-ADEA-49CC-B171-36C034A74A1C}" presName="sibTrans" presStyleCnt="0"/>
      <dgm:spPr/>
    </dgm:pt>
    <dgm:pt modelId="{57848C98-D6AE-474E-A3C1-1EEE884A2712}" type="pres">
      <dgm:prSet presAssocID="{7B8D7E23-ADEA-49CC-B171-36C034A74A1C}" presName="space" presStyleCnt="0"/>
      <dgm:spPr/>
    </dgm:pt>
    <dgm:pt modelId="{4E55865E-B0E7-4FF1-AEE1-64CBC2F49689}" type="pres">
      <dgm:prSet presAssocID="{13BC0155-5B89-417D-B9E4-39E1C34F5646}" presName="composite" presStyleCnt="0"/>
      <dgm:spPr/>
    </dgm:pt>
    <dgm:pt modelId="{E705F89A-8D1E-4971-ACEC-5C4474EACB17}" type="pres">
      <dgm:prSet presAssocID="{13BC0155-5B89-417D-B9E4-39E1C34F5646}" presName="LShape" presStyleLbl="alignNode1" presStyleIdx="2" presStyleCnt="7" custLinFactNeighborY="0"/>
      <dgm:spPr/>
    </dgm:pt>
    <dgm:pt modelId="{6659DD58-C2C6-49E7-8DEE-64FD111EA01D}" type="pres">
      <dgm:prSet presAssocID="{13BC0155-5B89-417D-B9E4-39E1C34F5646}" presName="ParentText" presStyleLbl="revTx" presStyleIdx="1" presStyleCnt="4">
        <dgm:presLayoutVars>
          <dgm:chMax val="0"/>
          <dgm:chPref val="0"/>
          <dgm:bulletEnabled val="1"/>
        </dgm:presLayoutVars>
      </dgm:prSet>
      <dgm:spPr/>
    </dgm:pt>
    <dgm:pt modelId="{E3E95FEA-F3C5-4929-AB42-3C08EB0AB3FB}" type="pres">
      <dgm:prSet presAssocID="{13BC0155-5B89-417D-B9E4-39E1C34F5646}" presName="Triangle" presStyleLbl="alignNode1" presStyleIdx="3" presStyleCnt="7"/>
      <dgm:spPr/>
    </dgm:pt>
    <dgm:pt modelId="{060B8CF2-1421-4172-BD5B-E724867C97A7}" type="pres">
      <dgm:prSet presAssocID="{A0EA7CB6-96C4-4C2A-9351-66C88AF8226B}" presName="sibTrans" presStyleCnt="0"/>
      <dgm:spPr/>
    </dgm:pt>
    <dgm:pt modelId="{6D03D303-9872-4C67-8D35-09CB0D8DA8F0}" type="pres">
      <dgm:prSet presAssocID="{A0EA7CB6-96C4-4C2A-9351-66C88AF8226B}" presName="space" presStyleCnt="0"/>
      <dgm:spPr/>
    </dgm:pt>
    <dgm:pt modelId="{1CC9340F-A838-4F4E-8E15-D8EE9B88A869}" type="pres">
      <dgm:prSet presAssocID="{35755BC9-4185-4B0D-978D-5E9AE712C749}" presName="composite" presStyleCnt="0"/>
      <dgm:spPr/>
    </dgm:pt>
    <dgm:pt modelId="{66C7F4D1-D4F2-433B-90B1-DA918ACB8738}" type="pres">
      <dgm:prSet presAssocID="{35755BC9-4185-4B0D-978D-5E9AE712C749}" presName="LShape" presStyleLbl="alignNode1" presStyleIdx="4" presStyleCnt="7"/>
      <dgm:spPr/>
    </dgm:pt>
    <dgm:pt modelId="{D50CCD01-E666-4D17-805B-4F0D18337497}" type="pres">
      <dgm:prSet presAssocID="{35755BC9-4185-4B0D-978D-5E9AE712C749}" presName="ParentText" presStyleLbl="revTx" presStyleIdx="2" presStyleCnt="4">
        <dgm:presLayoutVars>
          <dgm:chMax val="0"/>
          <dgm:chPref val="0"/>
          <dgm:bulletEnabled val="1"/>
        </dgm:presLayoutVars>
      </dgm:prSet>
      <dgm:spPr/>
    </dgm:pt>
    <dgm:pt modelId="{A8721810-C034-4925-B7DE-4B6A1AE6F064}" type="pres">
      <dgm:prSet presAssocID="{35755BC9-4185-4B0D-978D-5E9AE712C749}" presName="Triangle" presStyleLbl="alignNode1" presStyleIdx="5" presStyleCnt="7"/>
      <dgm:spPr/>
    </dgm:pt>
    <dgm:pt modelId="{178E095D-5714-4311-B86A-667D751D2073}" type="pres">
      <dgm:prSet presAssocID="{5E87234C-9B91-4BC8-A742-3C8951174289}" presName="sibTrans" presStyleCnt="0"/>
      <dgm:spPr/>
    </dgm:pt>
    <dgm:pt modelId="{AC84593D-096C-4C7C-AC28-B5CDA2951408}" type="pres">
      <dgm:prSet presAssocID="{5E87234C-9B91-4BC8-A742-3C8951174289}" presName="space" presStyleCnt="0"/>
      <dgm:spPr/>
    </dgm:pt>
    <dgm:pt modelId="{F7A06FC6-A974-4B6C-9F45-87C7370FF090}" type="pres">
      <dgm:prSet presAssocID="{5276122D-4391-48DF-A53A-6C1A190A0710}" presName="composite" presStyleCnt="0"/>
      <dgm:spPr/>
    </dgm:pt>
    <dgm:pt modelId="{A08C145C-ACDE-416F-8E0F-0D54BD807687}" type="pres">
      <dgm:prSet presAssocID="{5276122D-4391-48DF-A53A-6C1A190A0710}" presName="LShape" presStyleLbl="alignNode1" presStyleIdx="6" presStyleCnt="7"/>
      <dgm:spPr/>
    </dgm:pt>
    <dgm:pt modelId="{8AAD239D-384E-431E-95D5-4747ED59D90B}" type="pres">
      <dgm:prSet presAssocID="{5276122D-4391-48DF-A53A-6C1A190A0710}" presName="ParentText" presStyleLbl="revTx" presStyleIdx="3" presStyleCnt="4">
        <dgm:presLayoutVars>
          <dgm:chMax val="0"/>
          <dgm:chPref val="0"/>
          <dgm:bulletEnabled val="1"/>
        </dgm:presLayoutVars>
      </dgm:prSet>
      <dgm:spPr/>
    </dgm:pt>
  </dgm:ptLst>
  <dgm:cxnLst>
    <dgm:cxn modelId="{CA491C25-88D8-48EB-A24D-D8D73EFECFCB}" srcId="{92E1170A-9359-4B1D-9D9F-A92DBB78152B}" destId="{13BC0155-5B89-417D-B9E4-39E1C34F5646}" srcOrd="1" destOrd="0" parTransId="{269DCDFF-0C35-427E-A7AC-21393930730D}" sibTransId="{A0EA7CB6-96C4-4C2A-9351-66C88AF8226B}"/>
    <dgm:cxn modelId="{C3D64226-95EF-4181-9D82-250D1BD22658}" type="presOf" srcId="{5276122D-4391-48DF-A53A-6C1A190A0710}" destId="{8AAD239D-384E-431E-95D5-4747ED59D90B}" srcOrd="0" destOrd="0" presId="urn:microsoft.com/office/officeart/2009/3/layout/StepUpProcess"/>
    <dgm:cxn modelId="{0166D53B-1391-4E85-A477-14DEC5A367C5}" srcId="{92E1170A-9359-4B1D-9D9F-A92DBB78152B}" destId="{5276122D-4391-48DF-A53A-6C1A190A0710}" srcOrd="3" destOrd="0" parTransId="{75734FF3-3FD5-4BD0-9E55-1208F9A0498E}" sibTransId="{95C79325-3FBF-45A5-AC6E-A845FCCC77C5}"/>
    <dgm:cxn modelId="{60B6283C-5144-43D4-BD52-2A946DC5378B}" srcId="{92E1170A-9359-4B1D-9D9F-A92DBB78152B}" destId="{35755BC9-4185-4B0D-978D-5E9AE712C749}" srcOrd="2" destOrd="0" parTransId="{C680DBEF-6366-4E18-8463-1FDF8707B4F9}" sibTransId="{5E87234C-9B91-4BC8-A742-3C8951174289}"/>
    <dgm:cxn modelId="{B22E214D-AC6E-4320-A7F6-699E443D32D8}" type="presOf" srcId="{13BC0155-5B89-417D-B9E4-39E1C34F5646}" destId="{6659DD58-C2C6-49E7-8DEE-64FD111EA01D}" srcOrd="0" destOrd="0" presId="urn:microsoft.com/office/officeart/2009/3/layout/StepUpProcess"/>
    <dgm:cxn modelId="{300E948A-2D2B-49BB-B3B3-8A02E5D277D8}" type="presOf" srcId="{35755BC9-4185-4B0D-978D-5E9AE712C749}" destId="{D50CCD01-E666-4D17-805B-4F0D18337497}" srcOrd="0" destOrd="0" presId="urn:microsoft.com/office/officeart/2009/3/layout/StepUpProcess"/>
    <dgm:cxn modelId="{241DCCA0-237B-4947-A238-4FEF3A81FEAD}" type="presOf" srcId="{52FFC267-6E81-4C8A-B295-C7069BCE16B6}" destId="{717D7479-79CD-4711-AE36-00842F5B54A6}" srcOrd="0" destOrd="0" presId="urn:microsoft.com/office/officeart/2009/3/layout/StepUpProcess"/>
    <dgm:cxn modelId="{98D262A1-FF8A-4AEA-9CB4-F65A46844A58}" srcId="{92E1170A-9359-4B1D-9D9F-A92DBB78152B}" destId="{52FFC267-6E81-4C8A-B295-C7069BCE16B6}" srcOrd="0" destOrd="0" parTransId="{834A0529-DD49-4346-ABCC-4701FAC25F38}" sibTransId="{7B8D7E23-ADEA-49CC-B171-36C034A74A1C}"/>
    <dgm:cxn modelId="{348C75E4-8DC1-4EE6-82D9-6CD4BD0B6529}" type="presOf" srcId="{92E1170A-9359-4B1D-9D9F-A92DBB78152B}" destId="{CFD8BB41-CA64-4BA3-A562-881113FF1DAB}" srcOrd="0" destOrd="0" presId="urn:microsoft.com/office/officeart/2009/3/layout/StepUpProcess"/>
    <dgm:cxn modelId="{F70AC82B-38C7-4B1C-8DEC-384097411801}" type="presParOf" srcId="{CFD8BB41-CA64-4BA3-A562-881113FF1DAB}" destId="{5D204557-CE97-46A0-AD64-ABACA6F7BE11}" srcOrd="0" destOrd="0" presId="urn:microsoft.com/office/officeart/2009/3/layout/StepUpProcess"/>
    <dgm:cxn modelId="{A95DD55E-7FC6-487A-92EE-333F51526AE2}" type="presParOf" srcId="{5D204557-CE97-46A0-AD64-ABACA6F7BE11}" destId="{F39F76F9-FA57-4935-84F8-6CD57CF3F875}" srcOrd="0" destOrd="0" presId="urn:microsoft.com/office/officeart/2009/3/layout/StepUpProcess"/>
    <dgm:cxn modelId="{C54D4783-430E-4F3C-AC86-32A3237994EA}" type="presParOf" srcId="{5D204557-CE97-46A0-AD64-ABACA6F7BE11}" destId="{717D7479-79CD-4711-AE36-00842F5B54A6}" srcOrd="1" destOrd="0" presId="urn:microsoft.com/office/officeart/2009/3/layout/StepUpProcess"/>
    <dgm:cxn modelId="{13ABAF39-E7D4-4E16-9A64-B3C92C853891}" type="presParOf" srcId="{5D204557-CE97-46A0-AD64-ABACA6F7BE11}" destId="{ACC472F5-8D06-4253-8F78-53DBBA799E6B}" srcOrd="2" destOrd="0" presId="urn:microsoft.com/office/officeart/2009/3/layout/StepUpProcess"/>
    <dgm:cxn modelId="{165FE11E-0594-4DF0-A99E-4AC9E2CC36B8}" type="presParOf" srcId="{CFD8BB41-CA64-4BA3-A562-881113FF1DAB}" destId="{57EC33C6-FD8B-44CF-B28F-FBF569CD74F7}" srcOrd="1" destOrd="0" presId="urn:microsoft.com/office/officeart/2009/3/layout/StepUpProcess"/>
    <dgm:cxn modelId="{30FBCE91-7AA3-470D-872D-EAE5A358FA08}" type="presParOf" srcId="{57EC33C6-FD8B-44CF-B28F-FBF569CD74F7}" destId="{57848C98-D6AE-474E-A3C1-1EEE884A2712}" srcOrd="0" destOrd="0" presId="urn:microsoft.com/office/officeart/2009/3/layout/StepUpProcess"/>
    <dgm:cxn modelId="{DACF194C-5DB4-4237-986A-AECD07D637A4}" type="presParOf" srcId="{CFD8BB41-CA64-4BA3-A562-881113FF1DAB}" destId="{4E55865E-B0E7-4FF1-AEE1-64CBC2F49689}" srcOrd="2" destOrd="0" presId="urn:microsoft.com/office/officeart/2009/3/layout/StepUpProcess"/>
    <dgm:cxn modelId="{1A55A5BE-EDAC-4C19-9832-45F119295AF0}" type="presParOf" srcId="{4E55865E-B0E7-4FF1-AEE1-64CBC2F49689}" destId="{E705F89A-8D1E-4971-ACEC-5C4474EACB17}" srcOrd="0" destOrd="0" presId="urn:microsoft.com/office/officeart/2009/3/layout/StepUpProcess"/>
    <dgm:cxn modelId="{3A52880D-A0BF-4DA4-BBE5-FE52B3A14ED4}" type="presParOf" srcId="{4E55865E-B0E7-4FF1-AEE1-64CBC2F49689}" destId="{6659DD58-C2C6-49E7-8DEE-64FD111EA01D}" srcOrd="1" destOrd="0" presId="urn:microsoft.com/office/officeart/2009/3/layout/StepUpProcess"/>
    <dgm:cxn modelId="{6CAD33D7-984D-45D2-8DF3-56BFFF8715D3}" type="presParOf" srcId="{4E55865E-B0E7-4FF1-AEE1-64CBC2F49689}" destId="{E3E95FEA-F3C5-4929-AB42-3C08EB0AB3FB}" srcOrd="2" destOrd="0" presId="urn:microsoft.com/office/officeart/2009/3/layout/StepUpProcess"/>
    <dgm:cxn modelId="{057EFFF2-DD07-4E8F-954F-8748BDFAC855}" type="presParOf" srcId="{CFD8BB41-CA64-4BA3-A562-881113FF1DAB}" destId="{060B8CF2-1421-4172-BD5B-E724867C97A7}" srcOrd="3" destOrd="0" presId="urn:microsoft.com/office/officeart/2009/3/layout/StepUpProcess"/>
    <dgm:cxn modelId="{2215C901-F82A-4306-AD9F-E9FB04EC3FAB}" type="presParOf" srcId="{060B8CF2-1421-4172-BD5B-E724867C97A7}" destId="{6D03D303-9872-4C67-8D35-09CB0D8DA8F0}" srcOrd="0" destOrd="0" presId="urn:microsoft.com/office/officeart/2009/3/layout/StepUpProcess"/>
    <dgm:cxn modelId="{E6717285-09C3-4DE3-AC49-5A26956C5D40}" type="presParOf" srcId="{CFD8BB41-CA64-4BA3-A562-881113FF1DAB}" destId="{1CC9340F-A838-4F4E-8E15-D8EE9B88A869}" srcOrd="4" destOrd="0" presId="urn:microsoft.com/office/officeart/2009/3/layout/StepUpProcess"/>
    <dgm:cxn modelId="{68BDFDB8-B8BE-49D7-9CC1-DE5113C2F838}" type="presParOf" srcId="{1CC9340F-A838-4F4E-8E15-D8EE9B88A869}" destId="{66C7F4D1-D4F2-433B-90B1-DA918ACB8738}" srcOrd="0" destOrd="0" presId="urn:microsoft.com/office/officeart/2009/3/layout/StepUpProcess"/>
    <dgm:cxn modelId="{978029DC-50D3-4EDF-9C99-2410EF23CC0C}" type="presParOf" srcId="{1CC9340F-A838-4F4E-8E15-D8EE9B88A869}" destId="{D50CCD01-E666-4D17-805B-4F0D18337497}" srcOrd="1" destOrd="0" presId="urn:microsoft.com/office/officeart/2009/3/layout/StepUpProcess"/>
    <dgm:cxn modelId="{567FEC4D-897A-40F8-B499-3ABB0D68B61A}" type="presParOf" srcId="{1CC9340F-A838-4F4E-8E15-D8EE9B88A869}" destId="{A8721810-C034-4925-B7DE-4B6A1AE6F064}" srcOrd="2" destOrd="0" presId="urn:microsoft.com/office/officeart/2009/3/layout/StepUpProcess"/>
    <dgm:cxn modelId="{BB6B55E8-A5C6-4286-81BE-7E48F9C97D3B}" type="presParOf" srcId="{CFD8BB41-CA64-4BA3-A562-881113FF1DAB}" destId="{178E095D-5714-4311-B86A-667D751D2073}" srcOrd="5" destOrd="0" presId="urn:microsoft.com/office/officeart/2009/3/layout/StepUpProcess"/>
    <dgm:cxn modelId="{CD6932DB-E996-43A4-A54E-2C0CAAD09D52}" type="presParOf" srcId="{178E095D-5714-4311-B86A-667D751D2073}" destId="{AC84593D-096C-4C7C-AC28-B5CDA2951408}" srcOrd="0" destOrd="0" presId="urn:microsoft.com/office/officeart/2009/3/layout/StepUpProcess"/>
    <dgm:cxn modelId="{D0886AAF-4070-4438-B93E-C470D070E6A3}" type="presParOf" srcId="{CFD8BB41-CA64-4BA3-A562-881113FF1DAB}" destId="{F7A06FC6-A974-4B6C-9F45-87C7370FF090}" srcOrd="6" destOrd="0" presId="urn:microsoft.com/office/officeart/2009/3/layout/StepUpProcess"/>
    <dgm:cxn modelId="{7CB2B29E-5D68-4F1A-8234-85FF0559590E}" type="presParOf" srcId="{F7A06FC6-A974-4B6C-9F45-87C7370FF090}" destId="{A08C145C-ACDE-416F-8E0F-0D54BD807687}" srcOrd="0" destOrd="0" presId="urn:microsoft.com/office/officeart/2009/3/layout/StepUpProcess"/>
    <dgm:cxn modelId="{81880FA5-B537-469E-9365-FD8170D37456}" type="presParOf" srcId="{F7A06FC6-A974-4B6C-9F45-87C7370FF090}" destId="{8AAD239D-384E-431E-95D5-4747ED59D90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F76F9-FA57-4935-84F8-6CD57CF3F875}">
      <dsp:nvSpPr>
        <dsp:cNvPr id="0" name=""/>
        <dsp:cNvSpPr/>
      </dsp:nvSpPr>
      <dsp:spPr>
        <a:xfrm rot="5400000">
          <a:off x="365559" y="1439517"/>
          <a:ext cx="1086437" cy="1807807"/>
        </a:xfrm>
        <a:prstGeom prst="corner">
          <a:avLst>
            <a:gd name="adj1" fmla="val 16120"/>
            <a:gd name="adj2" fmla="val 16110"/>
          </a:avLst>
        </a:prstGeom>
        <a:solidFill>
          <a:schemeClr val="accent5">
            <a:shade val="50000"/>
            <a:hueOff val="0"/>
            <a:satOff val="0"/>
            <a:lumOff val="0"/>
            <a:alphaOff val="0"/>
          </a:schemeClr>
        </a:solidFill>
        <a:ln w="12700" cap="flat" cmpd="sng" algn="ctr">
          <a:solidFill>
            <a:schemeClr val="accent5">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7D7479-79CD-4711-AE36-00842F5B54A6}">
      <dsp:nvSpPr>
        <dsp:cNvPr id="0" name=""/>
        <dsp:cNvSpPr/>
      </dsp:nvSpPr>
      <dsp:spPr>
        <a:xfrm>
          <a:off x="184205" y="1979662"/>
          <a:ext cx="1632098" cy="1430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D2.1 Governance Structure v1.0</a:t>
          </a:r>
          <a:endParaRPr lang="en-US" sz="2000" kern="1200" dirty="0"/>
        </a:p>
      </dsp:txBody>
      <dsp:txXfrm>
        <a:off x="184205" y="1979662"/>
        <a:ext cx="1632098" cy="1430630"/>
      </dsp:txXfrm>
    </dsp:sp>
    <dsp:sp modelId="{ACC472F5-8D06-4253-8F78-53DBBA799E6B}">
      <dsp:nvSpPr>
        <dsp:cNvPr id="0" name=""/>
        <dsp:cNvSpPr/>
      </dsp:nvSpPr>
      <dsp:spPr>
        <a:xfrm>
          <a:off x="1508361" y="1306424"/>
          <a:ext cx="307943" cy="307943"/>
        </a:xfrm>
        <a:prstGeom prst="triangle">
          <a:avLst>
            <a:gd name="adj" fmla="val 100000"/>
          </a:avLst>
        </a:prstGeom>
        <a:solidFill>
          <a:schemeClr val="accent5">
            <a:shade val="50000"/>
            <a:hueOff val="95502"/>
            <a:satOff val="2559"/>
            <a:lumOff val="11272"/>
            <a:alphaOff val="0"/>
          </a:schemeClr>
        </a:solidFill>
        <a:ln w="12700" cap="flat" cmpd="sng" algn="ctr">
          <a:solidFill>
            <a:schemeClr val="accent5">
              <a:shade val="50000"/>
              <a:hueOff val="95502"/>
              <a:satOff val="2559"/>
              <a:lumOff val="112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05F89A-8D1E-4971-ACEC-5C4474EACB17}">
      <dsp:nvSpPr>
        <dsp:cNvPr id="0" name=""/>
        <dsp:cNvSpPr/>
      </dsp:nvSpPr>
      <dsp:spPr>
        <a:xfrm rot="5400000">
          <a:off x="2363566" y="945108"/>
          <a:ext cx="1086437" cy="1807807"/>
        </a:xfrm>
        <a:prstGeom prst="corner">
          <a:avLst>
            <a:gd name="adj1" fmla="val 16120"/>
            <a:gd name="adj2" fmla="val 16110"/>
          </a:avLst>
        </a:prstGeom>
        <a:solidFill>
          <a:schemeClr val="accent5">
            <a:shade val="50000"/>
            <a:hueOff val="191005"/>
            <a:satOff val="5117"/>
            <a:lumOff val="22545"/>
            <a:alphaOff val="0"/>
          </a:schemeClr>
        </a:solidFill>
        <a:ln w="12700" cap="flat" cmpd="sng" algn="ctr">
          <a:solidFill>
            <a:schemeClr val="accent5">
              <a:shade val="50000"/>
              <a:hueOff val="191005"/>
              <a:satOff val="5117"/>
              <a:lumOff val="225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59DD58-C2C6-49E7-8DEE-64FD111EA01D}">
      <dsp:nvSpPr>
        <dsp:cNvPr id="0" name=""/>
        <dsp:cNvSpPr/>
      </dsp:nvSpPr>
      <dsp:spPr>
        <a:xfrm>
          <a:off x="2182213" y="1485253"/>
          <a:ext cx="1632098" cy="1430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D2.2 </a:t>
          </a:r>
          <a:r>
            <a:rPr lang="en-US" sz="2000" kern="1200" dirty="0"/>
            <a:t>Internal Validation of Governance Structure </a:t>
          </a:r>
        </a:p>
      </dsp:txBody>
      <dsp:txXfrm>
        <a:off x="2182213" y="1485253"/>
        <a:ext cx="1632098" cy="1430630"/>
      </dsp:txXfrm>
    </dsp:sp>
    <dsp:sp modelId="{E3E95FEA-F3C5-4929-AB42-3C08EB0AB3FB}">
      <dsp:nvSpPr>
        <dsp:cNvPr id="0" name=""/>
        <dsp:cNvSpPr/>
      </dsp:nvSpPr>
      <dsp:spPr>
        <a:xfrm>
          <a:off x="3506369" y="812015"/>
          <a:ext cx="307943" cy="307943"/>
        </a:xfrm>
        <a:prstGeom prst="triangle">
          <a:avLst>
            <a:gd name="adj" fmla="val 100000"/>
          </a:avLst>
        </a:prstGeom>
        <a:solidFill>
          <a:schemeClr val="accent5">
            <a:shade val="50000"/>
            <a:hueOff val="286507"/>
            <a:satOff val="7676"/>
            <a:lumOff val="33817"/>
            <a:alphaOff val="0"/>
          </a:schemeClr>
        </a:solidFill>
        <a:ln w="12700" cap="flat" cmpd="sng" algn="ctr">
          <a:solidFill>
            <a:schemeClr val="accent5">
              <a:shade val="50000"/>
              <a:hueOff val="286507"/>
              <a:satOff val="7676"/>
              <a:lumOff val="338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7F4D1-D4F2-433B-90B1-DA918ACB8738}">
      <dsp:nvSpPr>
        <dsp:cNvPr id="0" name=""/>
        <dsp:cNvSpPr/>
      </dsp:nvSpPr>
      <dsp:spPr>
        <a:xfrm rot="5400000">
          <a:off x="4361574" y="450699"/>
          <a:ext cx="1086437" cy="1807807"/>
        </a:xfrm>
        <a:prstGeom prst="corner">
          <a:avLst>
            <a:gd name="adj1" fmla="val 16120"/>
            <a:gd name="adj2" fmla="val 16110"/>
          </a:avLst>
        </a:prstGeom>
        <a:solidFill>
          <a:schemeClr val="accent5">
            <a:shade val="50000"/>
            <a:hueOff val="286507"/>
            <a:satOff val="7676"/>
            <a:lumOff val="33817"/>
            <a:alphaOff val="0"/>
          </a:schemeClr>
        </a:solidFill>
        <a:ln w="12700" cap="flat" cmpd="sng" algn="ctr">
          <a:solidFill>
            <a:schemeClr val="accent5">
              <a:shade val="50000"/>
              <a:hueOff val="286507"/>
              <a:satOff val="7676"/>
              <a:lumOff val="338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0CCD01-E666-4D17-805B-4F0D18337497}">
      <dsp:nvSpPr>
        <dsp:cNvPr id="0" name=""/>
        <dsp:cNvSpPr/>
      </dsp:nvSpPr>
      <dsp:spPr>
        <a:xfrm>
          <a:off x="4180221" y="990844"/>
          <a:ext cx="1632098" cy="1430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dirty="0"/>
            <a:t>D2.3 Governance Structure v2.0</a:t>
          </a:r>
          <a:endParaRPr lang="en-US" sz="2000" kern="1200" dirty="0"/>
        </a:p>
      </dsp:txBody>
      <dsp:txXfrm>
        <a:off x="4180221" y="990844"/>
        <a:ext cx="1632098" cy="1430630"/>
      </dsp:txXfrm>
    </dsp:sp>
    <dsp:sp modelId="{A8721810-C034-4925-B7DE-4B6A1AE6F064}">
      <dsp:nvSpPr>
        <dsp:cNvPr id="0" name=""/>
        <dsp:cNvSpPr/>
      </dsp:nvSpPr>
      <dsp:spPr>
        <a:xfrm>
          <a:off x="5504376" y="317606"/>
          <a:ext cx="307943" cy="307943"/>
        </a:xfrm>
        <a:prstGeom prst="triangle">
          <a:avLst>
            <a:gd name="adj" fmla="val 100000"/>
          </a:avLst>
        </a:prstGeom>
        <a:solidFill>
          <a:schemeClr val="accent5">
            <a:shade val="50000"/>
            <a:hueOff val="191005"/>
            <a:satOff val="5117"/>
            <a:lumOff val="22545"/>
            <a:alphaOff val="0"/>
          </a:schemeClr>
        </a:solidFill>
        <a:ln w="12700" cap="flat" cmpd="sng" algn="ctr">
          <a:solidFill>
            <a:schemeClr val="accent5">
              <a:shade val="50000"/>
              <a:hueOff val="191005"/>
              <a:satOff val="5117"/>
              <a:lumOff val="2254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8C145C-ACDE-416F-8E0F-0D54BD807687}">
      <dsp:nvSpPr>
        <dsp:cNvPr id="0" name=""/>
        <dsp:cNvSpPr/>
      </dsp:nvSpPr>
      <dsp:spPr>
        <a:xfrm rot="5400000">
          <a:off x="6359582" y="-43709"/>
          <a:ext cx="1086437" cy="1807807"/>
        </a:xfrm>
        <a:prstGeom prst="corner">
          <a:avLst>
            <a:gd name="adj1" fmla="val 16120"/>
            <a:gd name="adj2" fmla="val 16110"/>
          </a:avLst>
        </a:prstGeom>
        <a:solidFill>
          <a:schemeClr val="accent5">
            <a:shade val="50000"/>
            <a:hueOff val="95502"/>
            <a:satOff val="2559"/>
            <a:lumOff val="11272"/>
            <a:alphaOff val="0"/>
          </a:schemeClr>
        </a:solidFill>
        <a:ln w="12700" cap="flat" cmpd="sng" algn="ctr">
          <a:solidFill>
            <a:schemeClr val="accent5">
              <a:shade val="50000"/>
              <a:hueOff val="95502"/>
              <a:satOff val="2559"/>
              <a:lumOff val="1127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AD239D-384E-431E-95D5-4747ED59D90B}">
      <dsp:nvSpPr>
        <dsp:cNvPr id="0" name=""/>
        <dsp:cNvSpPr/>
      </dsp:nvSpPr>
      <dsp:spPr>
        <a:xfrm>
          <a:off x="6178229" y="496435"/>
          <a:ext cx="1632098" cy="1430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D2.4 Roadmap of the Set-Up of the NCC</a:t>
          </a:r>
        </a:p>
      </dsp:txBody>
      <dsp:txXfrm>
        <a:off x="6178229" y="496435"/>
        <a:ext cx="1632098" cy="1430630"/>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8554174" y="6420000"/>
            <a:ext cx="682948" cy="208650"/>
          </a:xfrm>
          <a:prstGeom prst="rect">
            <a:avLst/>
          </a:prstGeom>
        </p:spPr>
        <p:txBody>
          <a:bodyPr vert="horz" lIns="0" tIns="45720" rIns="0" bIns="45720" rtlCol="0" anchor="b"/>
          <a:lstStyle>
            <a:lvl1pPr algn="r">
              <a:defRPr sz="1200"/>
            </a:lvl1pPr>
          </a:lstStyle>
          <a:p>
            <a:fld id="{A7E515CE-432D-4663-9EC7-909C3633A725}" type="slidenum">
              <a:rPr lang="de-DE" smtClean="0">
                <a:latin typeface="Tele-GroteskNor" pitchFamily="2" charset="0"/>
              </a:rPr>
              <a:pPr/>
              <a:t>‹#›</a:t>
            </a:fld>
            <a:endParaRPr lang="de-DE" dirty="0">
              <a:latin typeface="Tele-GroteskNor" pitchFamily="2" charset="0"/>
            </a:endParaRPr>
          </a:p>
        </p:txBody>
      </p:sp>
    </p:spTree>
    <p:extLst>
      <p:ext uri="{BB962C8B-B14F-4D97-AF65-F5344CB8AC3E}">
        <p14:creationId xmlns:p14="http://schemas.microsoft.com/office/powerpoint/2010/main" val="2003313548"/>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2774950" y="276225"/>
            <a:ext cx="4381500" cy="2465388"/>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93374" y="2880585"/>
            <a:ext cx="8544652" cy="3404328"/>
          </a:xfrm>
          <a:prstGeom prst="rect">
            <a:avLst/>
          </a:prstGeom>
        </p:spPr>
        <p:txBody>
          <a:bodyPr vert="horz" lIns="0" tIns="0" rIns="0" bIns="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Foliennummernplatzhalter 6"/>
          <p:cNvSpPr>
            <a:spLocks noGrp="1"/>
          </p:cNvSpPr>
          <p:nvPr>
            <p:ph type="sldNum" sz="quarter" idx="5"/>
          </p:nvPr>
        </p:nvSpPr>
        <p:spPr>
          <a:xfrm>
            <a:off x="8555080" y="6420000"/>
            <a:ext cx="682948" cy="208650"/>
          </a:xfrm>
          <a:prstGeom prst="rect">
            <a:avLst/>
          </a:prstGeom>
        </p:spPr>
        <p:txBody>
          <a:bodyPr vert="horz" lIns="0" tIns="45720" rIns="0" bIns="45720" rtlCol="0" anchor="ctr"/>
          <a:lstStyle>
            <a:lvl1pPr algn="r">
              <a:defRPr sz="900">
                <a:latin typeface="Tele-GroteskNor" pitchFamily="2" charset="0"/>
              </a:defRPr>
            </a:lvl1pPr>
          </a:lstStyle>
          <a:p>
            <a:fld id="{76E97663-D53D-4421-A2F3-0C076A0529F5}" type="slidenum">
              <a:rPr lang="de-DE" smtClean="0"/>
              <a:pPr/>
              <a:t>‹#›</a:t>
            </a:fld>
            <a:endParaRPr lang="de-DE" dirty="0"/>
          </a:p>
        </p:txBody>
      </p:sp>
    </p:spTree>
    <p:extLst>
      <p:ext uri="{BB962C8B-B14F-4D97-AF65-F5344CB8AC3E}">
        <p14:creationId xmlns:p14="http://schemas.microsoft.com/office/powerpoint/2010/main" val="1596344682"/>
      </p:ext>
    </p:extLst>
  </p:cSld>
  <p:clrMap bg1="lt1" tx1="dk1" bg2="lt2" tx2="dk2" accent1="accent1" accent2="accent2" accent3="accent3" accent4="accent4" accent5="accent5" accent6="accent6" hlink="hlink" folHlink="folHlink"/>
  <p:hf hdr="0"/>
  <p:notesStyle>
    <a:lvl1pPr marL="0" indent="0" algn="l" defTabSz="981745" rtl="0" eaLnBrk="1" latinLnBrk="0" hangingPunct="1">
      <a:lnSpc>
        <a:spcPct val="90000"/>
      </a:lnSpc>
      <a:spcBef>
        <a:spcPts val="341"/>
      </a:spcBef>
      <a:buClr>
        <a:schemeClr val="tx2"/>
      </a:buClr>
      <a:buSzPct val="75000"/>
      <a:buFont typeface="Wingdings" pitchFamily="2" charset="2"/>
      <a:buNone/>
      <a:defRPr sz="900" kern="1200">
        <a:solidFill>
          <a:schemeClr val="tx1"/>
        </a:solidFill>
        <a:latin typeface="Tele-GroteskFet" pitchFamily="2" charset="0"/>
        <a:ea typeface="+mn-ea"/>
        <a:cs typeface="+mn-cs"/>
      </a:defRPr>
    </a:lvl1pPr>
    <a:lvl2pPr marL="0" indent="0" algn="l" defTabSz="981745" rtl="0" eaLnBrk="1" latinLnBrk="0" hangingPunct="1">
      <a:lnSpc>
        <a:spcPct val="90000"/>
      </a:lnSpc>
      <a:spcBef>
        <a:spcPts val="341"/>
      </a:spcBef>
      <a:buClr>
        <a:schemeClr val="tx2"/>
      </a:buClr>
      <a:buSzPct val="75000"/>
      <a:buFont typeface="Wingdings" pitchFamily="2" charset="2"/>
      <a:buNone/>
      <a:defRPr sz="900" kern="1200">
        <a:solidFill>
          <a:schemeClr val="tx1"/>
        </a:solidFill>
        <a:latin typeface="Tele-GroteskNor" pitchFamily="2" charset="0"/>
        <a:ea typeface="+mn-ea"/>
        <a:cs typeface="+mn-cs"/>
      </a:defRPr>
    </a:lvl2pPr>
    <a:lvl3pPr marL="73046" indent="-73046" algn="l" defTabSz="981745" rtl="0" eaLnBrk="1" latinLnBrk="0" hangingPunct="1">
      <a:lnSpc>
        <a:spcPct val="90000"/>
      </a:lnSpc>
      <a:spcBef>
        <a:spcPts val="341"/>
      </a:spcBef>
      <a:buClrTx/>
      <a:buSzPct val="70000"/>
      <a:buFont typeface="Wingdings 2" panose="05020102010507070707" pitchFamily="18" charset="2"/>
      <a:buChar char="¡"/>
      <a:defRPr sz="900" kern="1200">
        <a:solidFill>
          <a:schemeClr val="tx1"/>
        </a:solidFill>
        <a:latin typeface="Tele-GroteskNor" pitchFamily="2" charset="0"/>
        <a:ea typeface="+mn-ea"/>
        <a:cs typeface="+mn-cs"/>
      </a:defRPr>
    </a:lvl3pPr>
    <a:lvl4pPr marL="154210" indent="-81163" algn="l" defTabSz="981745" rtl="0" eaLnBrk="1" latinLnBrk="0" hangingPunct="1">
      <a:lnSpc>
        <a:spcPct val="90000"/>
      </a:lnSpc>
      <a:spcBef>
        <a:spcPts val="341"/>
      </a:spcBef>
      <a:buClrTx/>
      <a:buSzPct val="70000"/>
      <a:buFont typeface="Wingdings 2" panose="05020102010507070707" pitchFamily="18" charset="2"/>
      <a:buChar char="¡"/>
      <a:defRPr sz="900" kern="1200">
        <a:solidFill>
          <a:schemeClr val="tx1"/>
        </a:solidFill>
        <a:latin typeface="Tele-GroteskNor" pitchFamily="2" charset="0"/>
        <a:ea typeface="+mn-ea"/>
        <a:cs typeface="+mn-cs"/>
      </a:defRPr>
    </a:lvl4pPr>
    <a:lvl5pPr marL="227256" indent="-73046" algn="l" defTabSz="981745" rtl="0" eaLnBrk="1" latinLnBrk="0" hangingPunct="1">
      <a:lnSpc>
        <a:spcPct val="90000"/>
      </a:lnSpc>
      <a:spcBef>
        <a:spcPts val="341"/>
      </a:spcBef>
      <a:buClrTx/>
      <a:buSzPct val="70000"/>
      <a:buFont typeface="Wingdings 2" panose="05020102010507070707" pitchFamily="18" charset="2"/>
      <a:buChar char="¡"/>
      <a:defRPr sz="900" kern="1200">
        <a:solidFill>
          <a:schemeClr val="tx1"/>
        </a:solidFill>
        <a:latin typeface="Tele-GroteskNor" pitchFamily="2" charset="0"/>
        <a:ea typeface="+mn-ea"/>
        <a:cs typeface="+mn-cs"/>
      </a:defRPr>
    </a:lvl5pPr>
    <a:lvl6pPr marL="2454364" algn="l" defTabSz="981745" rtl="0" eaLnBrk="1" latinLnBrk="0" hangingPunct="1">
      <a:defRPr sz="1300" kern="1200">
        <a:solidFill>
          <a:schemeClr val="tx1"/>
        </a:solidFill>
        <a:latin typeface="+mn-lt"/>
        <a:ea typeface="+mn-ea"/>
        <a:cs typeface="+mn-cs"/>
      </a:defRPr>
    </a:lvl6pPr>
    <a:lvl7pPr marL="2945236" algn="l" defTabSz="981745" rtl="0" eaLnBrk="1" latinLnBrk="0" hangingPunct="1">
      <a:defRPr sz="1300" kern="1200">
        <a:solidFill>
          <a:schemeClr val="tx1"/>
        </a:solidFill>
        <a:latin typeface="+mn-lt"/>
        <a:ea typeface="+mn-ea"/>
        <a:cs typeface="+mn-cs"/>
      </a:defRPr>
    </a:lvl7pPr>
    <a:lvl8pPr marL="3436109" algn="l" defTabSz="981745" rtl="0" eaLnBrk="1" latinLnBrk="0" hangingPunct="1">
      <a:defRPr sz="1300" kern="1200">
        <a:solidFill>
          <a:schemeClr val="tx1"/>
        </a:solidFill>
        <a:latin typeface="+mn-lt"/>
        <a:ea typeface="+mn-ea"/>
        <a:cs typeface="+mn-cs"/>
      </a:defRPr>
    </a:lvl8pPr>
    <a:lvl9pPr marL="3926981" algn="l" defTabSz="98174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17488" y="812800"/>
            <a:ext cx="7124700" cy="4008438"/>
          </a:xfrm>
        </p:spPr>
      </p:sp>
      <p:sp>
        <p:nvSpPr>
          <p:cNvPr id="3" name="Notizenplatzhalter 2"/>
          <p:cNvSpPr>
            <a:spLocks noGrp="1"/>
          </p:cNvSpPr>
          <p:nvPr>
            <p:ph type="body" idx="1"/>
          </p:nvPr>
        </p:nvSpPr>
        <p:spPr/>
        <p:txBody>
          <a:bodyPr/>
          <a:lstStyle/>
          <a:p>
            <a:r>
              <a:rPr lang="en-GB" sz="1000" kern="1200" dirty="0">
                <a:solidFill>
                  <a:schemeClr val="tx1"/>
                </a:solidFill>
                <a:latin typeface="Tele-GroteskFet" pitchFamily="2" charset="0"/>
                <a:ea typeface="+mn-ea"/>
                <a:cs typeface="+mn-cs"/>
              </a:rPr>
              <a:t>which are envisioned as environments for community-level research, innovation, and capacity building in cybersecurity. This concept answers concrete stakeholder demands and is based on requirements, empirical best practices, and stakeholder feedback.</a:t>
            </a:r>
          </a:p>
          <a:p>
            <a:r>
              <a:rPr lang="en-AU" sz="1000" kern="1200" noProof="0" dirty="0">
                <a:solidFill>
                  <a:schemeClr val="tx1"/>
                </a:solidFill>
                <a:effectLst/>
                <a:latin typeface="Tele-GroteskFet" pitchFamily="2" charset="0"/>
                <a:ea typeface="+mn-ea"/>
                <a:cs typeface="+mn-cs"/>
              </a:rPr>
              <a:t> The CHECKs are as such the low-level, easy-to-access points of accumulation of regional interests and information, and they can serve as accelerator to demands and problem identification as well as solution mechanisms. </a:t>
            </a:r>
            <a:endParaRPr lang="en-AU" noProof="0" dirty="0"/>
          </a:p>
          <a:p>
            <a:endParaRPr lang="en-GB"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E97663-D53D-4421-A2F3-0C076A0529F5}" type="slidenum">
              <a:rPr kumimoji="0" lang="de-DE" sz="900" b="0" i="0" u="none" strike="noStrike" kern="1200" cap="none" spc="0" normalizeH="0" baseline="0" noProof="0" smtClean="0">
                <a:ln>
                  <a:noFill/>
                </a:ln>
                <a:solidFill>
                  <a:srgbClr val="4B4B4B"/>
                </a:solidFill>
                <a:effectLst/>
                <a:uLnTx/>
                <a:uFillTx/>
                <a:latin typeface="Tele-GroteskNor"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900" b="0" i="0" u="none" strike="noStrike" kern="1200" cap="none" spc="0" normalizeH="0" baseline="0" noProof="0">
              <a:ln>
                <a:noFill/>
              </a:ln>
              <a:solidFill>
                <a:srgbClr val="4B4B4B"/>
              </a:solidFill>
              <a:effectLst/>
              <a:uLnTx/>
              <a:uFillTx/>
              <a:latin typeface="Tele-GroteskNor" pitchFamily="2" charset="0"/>
              <a:ea typeface="+mn-ea"/>
              <a:cs typeface="+mn-cs"/>
            </a:endParaRPr>
          </a:p>
        </p:txBody>
      </p:sp>
    </p:spTree>
    <p:extLst>
      <p:ext uri="{BB962C8B-B14F-4D97-AF65-F5344CB8AC3E}">
        <p14:creationId xmlns:p14="http://schemas.microsoft.com/office/powerpoint/2010/main" val="3906568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900" kern="1200" dirty="0">
                <a:solidFill>
                  <a:schemeClr val="tx1"/>
                </a:solidFill>
                <a:latin typeface="Tele-GroteskFet" pitchFamily="2" charset="0"/>
                <a:ea typeface="+mn-ea"/>
                <a:cs typeface="+mn-cs"/>
              </a:rPr>
              <a:t>It is key that the National Coordination Centres have a systematic approach to registering communities and hubs.</a:t>
            </a:r>
          </a:p>
          <a:p>
            <a:pPr marL="0" indent="0">
              <a:buNone/>
            </a:pPr>
            <a:r>
              <a:rPr lang="en-GB" sz="900" kern="1200" dirty="0">
                <a:solidFill>
                  <a:schemeClr val="tx1"/>
                </a:solidFill>
                <a:latin typeface="Tele-GroteskFet" pitchFamily="2" charset="0"/>
                <a:ea typeface="+mn-ea"/>
                <a:cs typeface="+mn-cs"/>
              </a:rPr>
              <a:t> The benefits and added value for possible members to get acknowledged as members of the Community through the application and registration procedure should be made clear.</a:t>
            </a:r>
          </a:p>
          <a:p>
            <a:pPr lvl="0"/>
            <a:r>
              <a:rPr lang="en-GB" sz="900" kern="1200" dirty="0">
                <a:solidFill>
                  <a:schemeClr val="tx1"/>
                </a:solidFill>
                <a:latin typeface="Tele-GroteskFet" pitchFamily="2" charset="0"/>
                <a:ea typeface="+mn-ea"/>
                <a:cs typeface="+mn-cs"/>
              </a:rPr>
              <a:t>This concept answers concrete stakeholder demands and is based on requirements, empirical best practices, and stakeholder feedback. The existing diversity in the Member States and their connection to the NCCs and to the Community can be integrated through CHECKs (thus resulting in complementary approaches for addressing the same mission).</a:t>
            </a:r>
          </a:p>
          <a:p>
            <a:endParaRPr lang="en-GB" dirty="0"/>
          </a:p>
        </p:txBody>
      </p:sp>
      <p:sp>
        <p:nvSpPr>
          <p:cNvPr id="4" name="Slide Number Placeholder 3"/>
          <p:cNvSpPr>
            <a:spLocks noGrp="1"/>
          </p:cNvSpPr>
          <p:nvPr>
            <p:ph type="sldNum" sz="quarter" idx="10"/>
          </p:nvPr>
        </p:nvSpPr>
        <p:spPr/>
        <p:txBody>
          <a:bodyPr/>
          <a:lstStyle/>
          <a:p>
            <a:fld id="{76E97663-D53D-4421-A2F3-0C076A0529F5}" type="slidenum">
              <a:rPr lang="de-DE" smtClean="0"/>
              <a:pPr/>
              <a:t>21</a:t>
            </a:fld>
            <a:endParaRPr lang="de-DE" dirty="0"/>
          </a:p>
        </p:txBody>
      </p:sp>
    </p:spTree>
    <p:extLst>
      <p:ext uri="{BB962C8B-B14F-4D97-AF65-F5344CB8AC3E}">
        <p14:creationId xmlns:p14="http://schemas.microsoft.com/office/powerpoint/2010/main" val="308656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E97663-D53D-4421-A2F3-0C076A0529F5}" type="slidenum">
              <a:rPr lang="de-DE" smtClean="0"/>
              <a:pPr/>
              <a:t>22</a:t>
            </a:fld>
            <a:endParaRPr lang="de-DE" dirty="0"/>
          </a:p>
        </p:txBody>
      </p:sp>
    </p:spTree>
    <p:extLst>
      <p:ext uri="{BB962C8B-B14F-4D97-AF65-F5344CB8AC3E}">
        <p14:creationId xmlns:p14="http://schemas.microsoft.com/office/powerpoint/2010/main" val="123421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7A572F-64C4-4DC3-8792-CA9BF8058D9B}" type="slidenum">
              <a:rPr kumimoji="0" lang="en-US" sz="1400" b="0" i="0" u="none" strike="noStrike" kern="1200" cap="none" spc="-1" normalizeH="0" baseline="0" noProof="0" smtClean="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400" b="0" i="0" u="none" strike="noStrike" kern="1200" cap="none" spc="-1" normalizeH="0" baseline="0" noProof="0">
              <a:ln>
                <a:noFill/>
              </a:ln>
              <a:solidFill>
                <a:prstClr val="black"/>
              </a:solidFill>
              <a:effectLst/>
              <a:uLnTx/>
              <a:uFillTx/>
              <a:latin typeface="Times New Roman"/>
            </a:endParaRPr>
          </a:p>
        </p:txBody>
      </p:sp>
    </p:spTree>
    <p:extLst>
      <p:ext uri="{BB962C8B-B14F-4D97-AF65-F5344CB8AC3E}">
        <p14:creationId xmlns:p14="http://schemas.microsoft.com/office/powerpoint/2010/main" val="1006604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E97663-D53D-4421-A2F3-0C076A0529F5}" type="slidenum">
              <a:rPr lang="de-DE" smtClean="0"/>
              <a:pPr/>
              <a:t>4</a:t>
            </a:fld>
            <a:endParaRPr lang="de-DE" dirty="0"/>
          </a:p>
        </p:txBody>
      </p:sp>
    </p:spTree>
    <p:extLst>
      <p:ext uri="{BB962C8B-B14F-4D97-AF65-F5344CB8AC3E}">
        <p14:creationId xmlns:p14="http://schemas.microsoft.com/office/powerpoint/2010/main" val="84872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PlaceHolder 1"/>
          <p:cNvSpPr>
            <a:spLocks noGrp="1" noRot="1" noChangeAspect="1"/>
          </p:cNvSpPr>
          <p:nvPr>
            <p:ph type="sldImg"/>
          </p:nvPr>
        </p:nvSpPr>
        <p:spPr>
          <a:xfrm>
            <a:off x="193675" y="403225"/>
            <a:ext cx="6407150" cy="3605213"/>
          </a:xfrm>
          <a:prstGeom prst="rect">
            <a:avLst/>
          </a:prstGeom>
        </p:spPr>
      </p:sp>
      <p:sp>
        <p:nvSpPr>
          <p:cNvPr id="457" name="PlaceHolder 2"/>
          <p:cNvSpPr>
            <a:spLocks noGrp="1"/>
          </p:cNvSpPr>
          <p:nvPr>
            <p:ph type="body"/>
          </p:nvPr>
        </p:nvSpPr>
        <p:spPr>
          <a:xfrm>
            <a:off x="474480" y="4210560"/>
            <a:ext cx="5845320" cy="4975560"/>
          </a:xfrm>
          <a:prstGeom prst="rect">
            <a:avLst/>
          </a:prstGeom>
        </p:spPr>
        <p:txBody>
          <a:bodyPr lIns="0" tIns="0" rIns="0" bIns="0"/>
          <a:lstStyle/>
          <a:p>
            <a:pPr marL="216000" marR="0" lvl="0" indent="-216000" algn="l" defTabSz="914400" rtl="0" eaLnBrk="1" fontAlgn="auto" latinLnBrk="0" hangingPunct="1">
              <a:lnSpc>
                <a:spcPct val="100000"/>
              </a:lnSpc>
              <a:spcBef>
                <a:spcPts val="0"/>
              </a:spcBef>
              <a:spcAft>
                <a:spcPts val="0"/>
              </a:spcAft>
              <a:buClrTx/>
              <a:buSzTx/>
              <a:buFontTx/>
              <a:buNone/>
              <a:tabLst/>
              <a:defRPr/>
            </a:pPr>
            <a:endParaRPr lang="en-GB" sz="2000" dirty="0"/>
          </a:p>
        </p:txBody>
      </p:sp>
      <p:sp>
        <p:nvSpPr>
          <p:cNvPr id="458" name="TextShape 3"/>
          <p:cNvSpPr txBox="1"/>
          <p:nvPr/>
        </p:nvSpPr>
        <p:spPr>
          <a:xfrm>
            <a:off x="5852880" y="9384120"/>
            <a:ext cx="466920" cy="304560"/>
          </a:xfrm>
          <a:prstGeom prst="rect">
            <a:avLst/>
          </a:prstGeom>
          <a:noFill/>
          <a:ln>
            <a:noFill/>
          </a:ln>
        </p:spPr>
        <p:txBody>
          <a:bodyPr lIns="0" rIns="0" anchor="ctr"/>
          <a:lstStyle/>
          <a:p>
            <a:pPr algn="r">
              <a:lnSpc>
                <a:spcPct val="100000"/>
              </a:lnSpc>
            </a:pPr>
            <a:fld id="{CEA20A6D-6AB1-4F31-9B8B-D6D19BE44DA9}" type="slidenum">
              <a:rPr lang="en-US" sz="900" b="0" strike="noStrike" spc="-1">
                <a:solidFill>
                  <a:srgbClr val="000000"/>
                </a:solidFill>
                <a:latin typeface="Tele-GroteskNor"/>
                <a:ea typeface="+mn-ea"/>
              </a:rPr>
              <a:t>5</a:t>
            </a:fld>
            <a:endParaRPr lang="en-US" sz="900" b="0" strike="noStrike" spc="-1">
              <a:latin typeface="Times New Roman"/>
            </a:endParaRPr>
          </a:p>
        </p:txBody>
      </p:sp>
    </p:spTree>
    <p:extLst>
      <p:ext uri="{BB962C8B-B14F-4D97-AF65-F5344CB8AC3E}">
        <p14:creationId xmlns:p14="http://schemas.microsoft.com/office/powerpoint/2010/main" val="203012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a:t>
            </a:r>
            <a:r>
              <a:rPr lang="en-GB" dirty="0" err="1"/>
              <a:t>covid</a:t>
            </a:r>
            <a:r>
              <a:rPr lang="en-GB" dirty="0"/>
              <a:t>… </a:t>
            </a:r>
          </a:p>
        </p:txBody>
      </p:sp>
      <p:sp>
        <p:nvSpPr>
          <p:cNvPr id="4" name="Slide Number Placeholder 3"/>
          <p:cNvSpPr>
            <a:spLocks noGrp="1"/>
          </p:cNvSpPr>
          <p:nvPr>
            <p:ph type="sldNum" sz="quarter" idx="10"/>
          </p:nvPr>
        </p:nvSpPr>
        <p:spPr/>
        <p:txBody>
          <a:bodyPr/>
          <a:lstStyle/>
          <a:p>
            <a:fld id="{76E97663-D53D-4421-A2F3-0C076A0529F5}" type="slidenum">
              <a:rPr lang="de-DE" smtClean="0"/>
              <a:pPr/>
              <a:t>7</a:t>
            </a:fld>
            <a:endParaRPr lang="de-DE" dirty="0"/>
          </a:p>
        </p:txBody>
      </p:sp>
    </p:spTree>
    <p:extLst>
      <p:ext uri="{BB962C8B-B14F-4D97-AF65-F5344CB8AC3E}">
        <p14:creationId xmlns:p14="http://schemas.microsoft.com/office/powerpoint/2010/main" val="966260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6E97663-D53D-4421-A2F3-0C076A0529F5}" type="slidenum">
              <a:rPr lang="de-DE" smtClean="0"/>
              <a:pPr/>
              <a:t>10</a:t>
            </a:fld>
            <a:endParaRPr lang="de-DE" dirty="0"/>
          </a:p>
        </p:txBody>
      </p:sp>
    </p:spTree>
    <p:extLst>
      <p:ext uri="{BB962C8B-B14F-4D97-AF65-F5344CB8AC3E}">
        <p14:creationId xmlns:p14="http://schemas.microsoft.com/office/powerpoint/2010/main" val="152408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namely with cybersecurity stakeholders in Toulouse in an entity named Community Hubs of Expertise in Cybersecurity Knowledge (CHECK Toulouse). Validation follows a bottom-up approach, based on interviews with all types of stakeholders in CHECK-T, and posterior analysis of findings</a:t>
            </a:r>
            <a:endParaRPr lang="en-GB" dirty="0"/>
          </a:p>
        </p:txBody>
      </p:sp>
      <p:sp>
        <p:nvSpPr>
          <p:cNvPr id="4" name="Slide Number Placeholder 3"/>
          <p:cNvSpPr>
            <a:spLocks noGrp="1"/>
          </p:cNvSpPr>
          <p:nvPr>
            <p:ph type="sldNum" sz="quarter" idx="10"/>
          </p:nvPr>
        </p:nvSpPr>
        <p:spPr/>
        <p:txBody>
          <a:bodyPr/>
          <a:lstStyle/>
          <a:p>
            <a:fld id="{76E97663-D53D-4421-A2F3-0C076A0529F5}" type="slidenum">
              <a:rPr lang="de-DE" smtClean="0"/>
              <a:pPr/>
              <a:t>13</a:t>
            </a:fld>
            <a:endParaRPr lang="de-DE" dirty="0"/>
          </a:p>
        </p:txBody>
      </p:sp>
    </p:spTree>
    <p:extLst>
      <p:ext uri="{BB962C8B-B14F-4D97-AF65-F5344CB8AC3E}">
        <p14:creationId xmlns:p14="http://schemas.microsoft.com/office/powerpoint/2010/main" val="1037868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81745" rtl="0" eaLnBrk="1" fontAlgn="auto" latinLnBrk="0" hangingPunct="1">
              <a:lnSpc>
                <a:spcPct val="90000"/>
              </a:lnSpc>
              <a:spcBef>
                <a:spcPts val="341"/>
              </a:spcBef>
              <a:spcAft>
                <a:spcPts val="0"/>
              </a:spcAft>
              <a:buClr>
                <a:schemeClr val="tx2"/>
              </a:buClr>
              <a:buSzPct val="75000"/>
              <a:buFont typeface="Wingdings" pitchFamily="2" charset="2"/>
              <a:buNone/>
              <a:tabLst/>
              <a:defRPr/>
            </a:pPr>
            <a:r>
              <a:rPr lang="en-US" dirty="0"/>
              <a:t>ese results, together with findings from the observation of possible changes in the governance structures of </a:t>
            </a:r>
            <a:r>
              <a:rPr lang="en-US" dirty="0" err="1"/>
              <a:t>organisations</a:t>
            </a:r>
            <a:r>
              <a:rPr lang="en-US" dirty="0"/>
              <a:t> already addressed in D2.1 and the observation of the progress made in the legislative process, are the basis for the improvement of the governance structure that had been proposed in D2.1, with the main focus being on the development of a detailed governance approach for CHECKs.</a:t>
            </a:r>
            <a:endParaRPr lang="en-GB" dirty="0"/>
          </a:p>
        </p:txBody>
      </p:sp>
      <p:sp>
        <p:nvSpPr>
          <p:cNvPr id="4" name="Slide Number Placeholder 3"/>
          <p:cNvSpPr>
            <a:spLocks noGrp="1"/>
          </p:cNvSpPr>
          <p:nvPr>
            <p:ph type="sldNum" sz="quarter" idx="10"/>
          </p:nvPr>
        </p:nvSpPr>
        <p:spPr/>
        <p:txBody>
          <a:bodyPr/>
          <a:lstStyle/>
          <a:p>
            <a:fld id="{76E97663-D53D-4421-A2F3-0C076A0529F5}" type="slidenum">
              <a:rPr lang="de-DE" smtClean="0"/>
              <a:pPr/>
              <a:t>14</a:t>
            </a:fld>
            <a:endParaRPr lang="de-DE" dirty="0"/>
          </a:p>
        </p:txBody>
      </p:sp>
    </p:spTree>
    <p:extLst>
      <p:ext uri="{BB962C8B-B14F-4D97-AF65-F5344CB8AC3E}">
        <p14:creationId xmlns:p14="http://schemas.microsoft.com/office/powerpoint/2010/main" val="347067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Dif</a:t>
            </a:r>
            <a:r>
              <a:rPr lang="en-US" dirty="0"/>
              <a:t> hubs</a:t>
            </a:r>
            <a:r>
              <a:rPr lang="en-US" baseline="0" dirty="0"/>
              <a:t> </a:t>
            </a:r>
            <a:r>
              <a:rPr lang="en-US" baseline="0" dirty="0" err="1"/>
              <a:t>dif</a:t>
            </a:r>
            <a:r>
              <a:rPr lang="en-US" baseline="0" dirty="0"/>
              <a:t> services</a:t>
            </a:r>
            <a:r>
              <a:rPr lang="en-US" dirty="0"/>
              <a:t>, related to the economic development of a region, country, or specific sectors, which should be done in close partnership with solution providers and the research and higher education communities. activity of CHECK could be to provide the community-based assessments, whether these are for products (e.g., MOOC), services (e.g., training) or organizations (e.g., new members). CHECK networks, could be a basis for</a:t>
            </a:r>
            <a:r>
              <a:rPr lang="en-US" baseline="0" dirty="0"/>
              <a:t> </a:t>
            </a:r>
            <a:r>
              <a:rPr lang="en-US" dirty="0"/>
              <a:t>the EU Competence Community, the flexible governance model should align EU, national and regional interests, but also common research agendas. Interface mechanisms avoid</a:t>
            </a:r>
            <a:r>
              <a:rPr lang="en-US" baseline="0" dirty="0"/>
              <a:t> overlap </a:t>
            </a:r>
            <a:r>
              <a:rPr lang="en-US" dirty="0"/>
              <a:t>make periodic alignments</a:t>
            </a:r>
          </a:p>
          <a:p>
            <a:endParaRPr lang="en-GB" dirty="0"/>
          </a:p>
        </p:txBody>
      </p:sp>
      <p:sp>
        <p:nvSpPr>
          <p:cNvPr id="4" name="Slide Number Placeholder 3"/>
          <p:cNvSpPr>
            <a:spLocks noGrp="1"/>
          </p:cNvSpPr>
          <p:nvPr>
            <p:ph type="sldNum" sz="quarter" idx="10"/>
          </p:nvPr>
        </p:nvSpPr>
        <p:spPr/>
        <p:txBody>
          <a:bodyPr/>
          <a:lstStyle/>
          <a:p>
            <a:fld id="{76E97663-D53D-4421-A2F3-0C076A0529F5}" type="slidenum">
              <a:rPr lang="de-DE" smtClean="0"/>
              <a:pPr/>
              <a:t>17</a:t>
            </a:fld>
            <a:endParaRPr lang="de-DE" dirty="0"/>
          </a:p>
        </p:txBody>
      </p:sp>
    </p:spTree>
    <p:extLst>
      <p:ext uri="{BB962C8B-B14F-4D97-AF65-F5344CB8AC3E}">
        <p14:creationId xmlns:p14="http://schemas.microsoft.com/office/powerpoint/2010/main" val="3847637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need to have a coherent cybersecurity ecosystem approach in Europe, with many interconnected CHECKs or other similar structures, as well as </a:t>
            </a:r>
            <a:r>
              <a:rPr lang="en-US" dirty="0" err="1"/>
              <a:t>organisations</a:t>
            </a:r>
            <a:r>
              <a:rPr lang="en-US" dirty="0"/>
              <a:t> such as ECSO. These structures should not only “co-exist” but should rather acknowledge the existence of different CHECK types, that can be coordinated at the national level, as well as EU level, and should form a network of decentralized networks. </a:t>
            </a:r>
            <a:endParaRPr lang="en-GB" dirty="0"/>
          </a:p>
        </p:txBody>
      </p:sp>
      <p:sp>
        <p:nvSpPr>
          <p:cNvPr id="4" name="Slide Number Placeholder 3"/>
          <p:cNvSpPr>
            <a:spLocks noGrp="1"/>
          </p:cNvSpPr>
          <p:nvPr>
            <p:ph type="sldNum" sz="quarter" idx="10"/>
          </p:nvPr>
        </p:nvSpPr>
        <p:spPr/>
        <p:txBody>
          <a:bodyPr/>
          <a:lstStyle/>
          <a:p>
            <a:fld id="{76E97663-D53D-4421-A2F3-0C076A0529F5}" type="slidenum">
              <a:rPr lang="de-DE" smtClean="0"/>
              <a:pPr/>
              <a:t>18</a:t>
            </a:fld>
            <a:endParaRPr lang="de-DE" dirty="0"/>
          </a:p>
        </p:txBody>
      </p:sp>
    </p:spTree>
    <p:extLst>
      <p:ext uri="{BB962C8B-B14F-4D97-AF65-F5344CB8AC3E}">
        <p14:creationId xmlns:p14="http://schemas.microsoft.com/office/powerpoint/2010/main" val="2386123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1740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431C0-C7A5-3645-8F2C-90C63C74A0DE}"/>
              </a:ext>
            </a:extLst>
          </p:cNvPr>
          <p:cNvSpPr>
            <a:spLocks noGrp="1"/>
          </p:cNvSpPr>
          <p:nvPr>
            <p:ph type="ctrTitle" hasCustomPrompt="1"/>
          </p:nvPr>
        </p:nvSpPr>
        <p:spPr>
          <a:xfrm>
            <a:off x="388271" y="2366222"/>
            <a:ext cx="8370256" cy="1334084"/>
          </a:xfrm>
        </p:spPr>
        <p:txBody>
          <a:bodyPr anchor="t"/>
          <a:lstStyle>
            <a:lvl1pPr algn="l">
              <a:defRPr sz="4200" b="0" i="0" baseline="0">
                <a:solidFill>
                  <a:schemeClr val="bg1"/>
                </a:solidFill>
                <a:latin typeface="Arial"/>
                <a:cs typeface="Arial"/>
              </a:defRPr>
            </a:lvl1pPr>
          </a:lstStyle>
          <a:p>
            <a:r>
              <a:rPr lang="en-US" dirty="0"/>
              <a:t>Title</a:t>
            </a:r>
          </a:p>
        </p:txBody>
      </p:sp>
      <p:sp>
        <p:nvSpPr>
          <p:cNvPr id="3" name="Subtitle 2">
            <a:extLst>
              <a:ext uri="{FF2B5EF4-FFF2-40B4-BE49-F238E27FC236}">
                <a16:creationId xmlns:a16="http://schemas.microsoft.com/office/drawing/2014/main" id="{0188D328-7759-2F45-9EAE-93211720C747}"/>
              </a:ext>
            </a:extLst>
          </p:cNvPr>
          <p:cNvSpPr>
            <a:spLocks noGrp="1"/>
          </p:cNvSpPr>
          <p:nvPr>
            <p:ph type="subTitle" idx="1"/>
          </p:nvPr>
        </p:nvSpPr>
        <p:spPr>
          <a:xfrm>
            <a:off x="388271" y="3700307"/>
            <a:ext cx="8370256" cy="904727"/>
          </a:xfrm>
        </p:spPr>
        <p:txBody>
          <a:bodyPr/>
          <a:lstStyle>
            <a:lvl1pPr marL="0" indent="0" algn="l">
              <a:buNone/>
              <a:defRPr sz="1700" b="0" i="0">
                <a:solidFill>
                  <a:srgbClr val="FFFFFF"/>
                </a:solidFill>
                <a:latin typeface="Arial"/>
                <a:cs typeface="Arial"/>
              </a:defRPr>
            </a:lvl1pPr>
            <a:lvl2pPr marL="316562" indent="0" algn="ctr">
              <a:buNone/>
              <a:defRPr sz="1400"/>
            </a:lvl2pPr>
            <a:lvl3pPr marL="633127" indent="0" algn="ctr">
              <a:buNone/>
              <a:defRPr sz="1200"/>
            </a:lvl3pPr>
            <a:lvl4pPr marL="949689" indent="0" algn="ctr">
              <a:buNone/>
              <a:defRPr sz="1100"/>
            </a:lvl4pPr>
            <a:lvl5pPr marL="1266252" indent="0" algn="ctr">
              <a:buNone/>
              <a:defRPr sz="1100"/>
            </a:lvl5pPr>
            <a:lvl6pPr marL="1582815" indent="0" algn="ctr">
              <a:buNone/>
              <a:defRPr sz="1100"/>
            </a:lvl6pPr>
            <a:lvl7pPr marL="1899379" indent="0" algn="ctr">
              <a:buNone/>
              <a:defRPr sz="1100"/>
            </a:lvl7pPr>
            <a:lvl8pPr marL="2215942" indent="0" algn="ctr">
              <a:buNone/>
              <a:defRPr sz="1100"/>
            </a:lvl8pPr>
            <a:lvl9pPr marL="2532505" indent="0" algn="ctr">
              <a:buNone/>
              <a:defRPr sz="1100"/>
            </a:lvl9pPr>
          </a:lstStyle>
          <a:p>
            <a:r>
              <a:rPr lang="en-US" dirty="0"/>
              <a:t>Click to edit Master subtitle style</a:t>
            </a:r>
          </a:p>
        </p:txBody>
      </p:sp>
      <p:sp>
        <p:nvSpPr>
          <p:cNvPr id="4" name="Date Placeholder 3">
            <a:extLst>
              <a:ext uri="{FF2B5EF4-FFF2-40B4-BE49-F238E27FC236}">
                <a16:creationId xmlns:a16="http://schemas.microsoft.com/office/drawing/2014/main" id="{F80C785D-C593-9149-B3CD-4A7A6B43B863}"/>
              </a:ext>
            </a:extLst>
          </p:cNvPr>
          <p:cNvSpPr>
            <a:spLocks noGrp="1"/>
          </p:cNvSpPr>
          <p:nvPr>
            <p:ph type="dt" sz="half" idx="10"/>
          </p:nvPr>
        </p:nvSpPr>
        <p:spPr/>
        <p:txBody>
          <a:bodyPr/>
          <a:lstStyle>
            <a:lvl1pPr>
              <a:defRPr>
                <a:solidFill>
                  <a:srgbClr val="FFFFFF"/>
                </a:solidFill>
              </a:defRPr>
            </a:lvl1pPr>
          </a:lstStyle>
          <a:p>
            <a:fld id="{7CAB68DB-569F-4B02-A4B3-E1B2517D2C69}" type="datetime4">
              <a:rPr lang="en-GB" smtClean="0"/>
              <a:t>30 November 2022</a:t>
            </a:fld>
            <a:endParaRPr lang="en-US" dirty="0"/>
          </a:p>
        </p:txBody>
      </p:sp>
      <p:sp>
        <p:nvSpPr>
          <p:cNvPr id="5" name="Footer Placeholder 4">
            <a:extLst>
              <a:ext uri="{FF2B5EF4-FFF2-40B4-BE49-F238E27FC236}">
                <a16:creationId xmlns:a16="http://schemas.microsoft.com/office/drawing/2014/main" id="{25D78329-23C0-1846-956A-45ECEE138C5F}"/>
              </a:ext>
            </a:extLst>
          </p:cNvPr>
          <p:cNvSpPr>
            <a:spLocks noGrp="1"/>
          </p:cNvSpPr>
          <p:nvPr>
            <p:ph type="ftr" sz="quarter" idx="11"/>
          </p:nvPr>
        </p:nvSpPr>
        <p:spPr/>
        <p:txBody>
          <a:bodyPr/>
          <a:lstStyle>
            <a:lvl1pPr>
              <a:defRPr>
                <a:solidFill>
                  <a:srgbClr val="FFFFFF"/>
                </a:solidFill>
              </a:defRPr>
            </a:lvl1pPr>
          </a:lstStyle>
          <a:p>
            <a:pPr algn="ctr"/>
            <a:r>
              <a:rPr lang="en-US" dirty="0"/>
              <a:t>Copyright 2022</a:t>
            </a:r>
          </a:p>
        </p:txBody>
      </p:sp>
      <p:sp>
        <p:nvSpPr>
          <p:cNvPr id="6" name="Slide Number Placeholder 5">
            <a:extLst>
              <a:ext uri="{FF2B5EF4-FFF2-40B4-BE49-F238E27FC236}">
                <a16:creationId xmlns:a16="http://schemas.microsoft.com/office/drawing/2014/main" id="{B9B6C896-04EE-084B-B3F0-EA45F73CA4C8}"/>
              </a:ext>
            </a:extLst>
          </p:cNvPr>
          <p:cNvSpPr>
            <a:spLocks noGrp="1"/>
          </p:cNvSpPr>
          <p:nvPr>
            <p:ph type="sldNum" sz="quarter" idx="12"/>
          </p:nvPr>
        </p:nvSpPr>
        <p:spPr/>
        <p:txBody>
          <a:bodyPr/>
          <a:lstStyle>
            <a:lvl1pPr>
              <a:defRPr>
                <a:solidFill>
                  <a:srgbClr val="FFFFFF"/>
                </a:solidFill>
              </a:defRPr>
            </a:lvl1pPr>
          </a:lstStyle>
          <a:p>
            <a:fld id="{375AD2CE-F49B-4E00-A4C1-B0C86F7952B9}" type="slidenum">
              <a:rPr lang="de-DE" smtClean="0"/>
              <a:pPr/>
              <a:t>‹#›</a:t>
            </a:fld>
            <a:endParaRPr lang="de-DE" dirty="0"/>
          </a:p>
        </p:txBody>
      </p:sp>
      <p:cxnSp>
        <p:nvCxnSpPr>
          <p:cNvPr id="7" name="Straight Connector 6"/>
          <p:cNvCxnSpPr/>
          <p:nvPr userDrawn="1"/>
        </p:nvCxnSpPr>
        <p:spPr>
          <a:xfrm>
            <a:off x="388272" y="2366222"/>
            <a:ext cx="8370256" cy="1191"/>
          </a:xfrm>
          <a:prstGeom prst="line">
            <a:avLst/>
          </a:prstGeom>
          <a:ln w="25400">
            <a:solidFill>
              <a:srgbClr val="FEEB1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88272" y="4766072"/>
            <a:ext cx="8370256" cy="119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388272" y="4764881"/>
            <a:ext cx="8370256" cy="1191"/>
          </a:xfrm>
          <a:prstGeom prst="line">
            <a:avLst/>
          </a:prstGeom>
          <a:ln w="6350">
            <a:solidFill>
              <a:srgbClr val="FEEB17"/>
            </a:solidFill>
          </a:ln>
        </p:spPr>
        <p:style>
          <a:lnRef idx="1">
            <a:schemeClr val="accent1"/>
          </a:lnRef>
          <a:fillRef idx="0">
            <a:schemeClr val="accent1"/>
          </a:fillRef>
          <a:effectRef idx="0">
            <a:schemeClr val="accent1"/>
          </a:effectRef>
          <a:fontRef idx="minor">
            <a:schemeClr val="tx1"/>
          </a:fontRef>
        </p:style>
      </p:cxnSp>
      <p:pic>
        <p:nvPicPr>
          <p:cNvPr id="14" name="Picture 13" descr="CSfE_Logo_Reverse.png"/>
          <p:cNvPicPr>
            <a:picLocks noChangeAspect="1"/>
          </p:cNvPicPr>
          <p:nvPr userDrawn="1"/>
        </p:nvPicPr>
        <p:blipFill>
          <a:blip r:embed="rId2"/>
          <a:stretch>
            <a:fillRect/>
          </a:stretch>
        </p:blipFill>
        <p:spPr>
          <a:xfrm>
            <a:off x="388271" y="376237"/>
            <a:ext cx="1769235" cy="932546"/>
          </a:xfrm>
          <a:prstGeom prst="rect">
            <a:avLst/>
          </a:prstGeom>
        </p:spPr>
      </p:pic>
      <p:pic>
        <p:nvPicPr>
          <p:cNvPr id="13" name="Picture 12" descr="Logo&#10;&#10;Description automatically generated">
            <a:extLst>
              <a:ext uri="{FF2B5EF4-FFF2-40B4-BE49-F238E27FC236}">
                <a16:creationId xmlns:a16="http://schemas.microsoft.com/office/drawing/2014/main" id="{24B3DF53-5CCD-6B7C-D9A7-9886BC44218F}"/>
              </a:ext>
            </a:extLst>
          </p:cNvPr>
          <p:cNvPicPr>
            <a:picLocks noChangeAspect="1"/>
          </p:cNvPicPr>
          <p:nvPr userDrawn="1"/>
        </p:nvPicPr>
        <p:blipFill>
          <a:blip r:embed="rId3"/>
          <a:stretch>
            <a:fillRect/>
          </a:stretch>
        </p:blipFill>
        <p:spPr>
          <a:xfrm>
            <a:off x="2514235" y="370711"/>
            <a:ext cx="781928" cy="783129"/>
          </a:xfrm>
          <a:prstGeom prst="rect">
            <a:avLst/>
          </a:prstGeom>
        </p:spPr>
      </p:pic>
      <p:pic>
        <p:nvPicPr>
          <p:cNvPr id="18" name="Picture 17">
            <a:extLst>
              <a:ext uri="{FF2B5EF4-FFF2-40B4-BE49-F238E27FC236}">
                <a16:creationId xmlns:a16="http://schemas.microsoft.com/office/drawing/2014/main" id="{68D5C301-F94D-9C25-F0E9-7DC595FA2DFD}"/>
              </a:ext>
            </a:extLst>
          </p:cNvPr>
          <p:cNvPicPr>
            <a:picLocks noChangeAspect="1"/>
          </p:cNvPicPr>
          <p:nvPr userDrawn="1"/>
        </p:nvPicPr>
        <p:blipFill>
          <a:blip r:embed="rId4"/>
          <a:stretch>
            <a:fillRect/>
          </a:stretch>
        </p:blipFill>
        <p:spPr>
          <a:xfrm>
            <a:off x="5103401" y="376237"/>
            <a:ext cx="3652327" cy="1334084"/>
          </a:xfrm>
          <a:prstGeom prst="rect">
            <a:avLst/>
          </a:prstGeom>
        </p:spPr>
      </p:pic>
      <p:sp>
        <p:nvSpPr>
          <p:cNvPr id="8" name="TextBox 7">
            <a:extLst>
              <a:ext uri="{FF2B5EF4-FFF2-40B4-BE49-F238E27FC236}">
                <a16:creationId xmlns:a16="http://schemas.microsoft.com/office/drawing/2014/main" id="{47F88BEB-0719-8AEA-2E66-E5283B909355}"/>
              </a:ext>
            </a:extLst>
          </p:cNvPr>
          <p:cNvSpPr txBox="1"/>
          <p:nvPr userDrawn="1"/>
        </p:nvSpPr>
        <p:spPr>
          <a:xfrm>
            <a:off x="3296163" y="479330"/>
            <a:ext cx="781928" cy="553998"/>
          </a:xfrm>
          <a:prstGeom prst="rect">
            <a:avLst/>
          </a:prstGeom>
          <a:noFill/>
        </p:spPr>
        <p:txBody>
          <a:bodyPr wrap="square" rtlCol="0">
            <a:spAutoFit/>
          </a:bodyPr>
          <a:lstStyle/>
          <a:p>
            <a:pPr algn="l"/>
            <a:r>
              <a:rPr lang="en-GB" sz="600" baseline="0" dirty="0">
                <a:solidFill>
                  <a:schemeClr val="bg1"/>
                </a:solidFill>
              </a:rPr>
              <a:t>With the friendly support of the Representation of the State of Hessen to the EU</a:t>
            </a:r>
          </a:p>
        </p:txBody>
      </p:sp>
      <p:sp>
        <p:nvSpPr>
          <p:cNvPr id="16" name="Rectangle 15">
            <a:extLst>
              <a:ext uri="{FF2B5EF4-FFF2-40B4-BE49-F238E27FC236}">
                <a16:creationId xmlns:a16="http://schemas.microsoft.com/office/drawing/2014/main" id="{8700AE5A-F1B5-D8BF-5A06-B0E095B70CF0}"/>
              </a:ext>
            </a:extLst>
          </p:cNvPr>
          <p:cNvSpPr/>
          <p:nvPr userDrawn="1"/>
        </p:nvSpPr>
        <p:spPr>
          <a:xfrm>
            <a:off x="2514235" y="370711"/>
            <a:ext cx="1559543" cy="783129"/>
          </a:xfrm>
          <a:prstGeom prst="rect">
            <a:avLst/>
          </a:prstGeom>
          <a:noFill/>
          <a:ln w="63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5746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CC5AA-C367-9C49-9A77-069645A7D15A}"/>
              </a:ext>
            </a:extLst>
          </p:cNvPr>
          <p:cNvSpPr>
            <a:spLocks noGrp="1"/>
          </p:cNvSpPr>
          <p:nvPr>
            <p:ph type="title"/>
          </p:nvPr>
        </p:nvSpPr>
        <p:spPr>
          <a:xfrm>
            <a:off x="388273" y="916154"/>
            <a:ext cx="2949178" cy="1061765"/>
          </a:xfrm>
        </p:spPr>
        <p:txBody>
          <a:bodyPr anchor="b"/>
          <a:lstStyle>
            <a:lvl1pPr>
              <a:defRPr sz="2200"/>
            </a:lvl1pPr>
          </a:lstStyle>
          <a:p>
            <a:r>
              <a:rPr lang="en-US" dirty="0"/>
              <a:t>Click to edit Master title style</a:t>
            </a:r>
          </a:p>
        </p:txBody>
      </p:sp>
      <p:sp>
        <p:nvSpPr>
          <p:cNvPr id="3" name="Content Placeholder 2">
            <a:extLst>
              <a:ext uri="{FF2B5EF4-FFF2-40B4-BE49-F238E27FC236}">
                <a16:creationId xmlns:a16="http://schemas.microsoft.com/office/drawing/2014/main" id="{A3BE0A79-44E0-C344-B8F6-6546612064E7}"/>
              </a:ext>
            </a:extLst>
          </p:cNvPr>
          <p:cNvSpPr>
            <a:spLocks noGrp="1"/>
          </p:cNvSpPr>
          <p:nvPr>
            <p:ph idx="1"/>
          </p:nvPr>
        </p:nvSpPr>
        <p:spPr>
          <a:xfrm>
            <a:off x="4129380" y="1369219"/>
            <a:ext cx="4629150" cy="3263504"/>
          </a:xfrm>
        </p:spPr>
        <p:txBody>
          <a:bodyPr/>
          <a:lstStyle>
            <a:lvl1pPr>
              <a:defRPr sz="2200"/>
            </a:lvl1pPr>
            <a:lvl2pPr>
              <a:defRPr sz="19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3D2A02-E32C-634F-94F9-99115CD81768}"/>
              </a:ext>
            </a:extLst>
          </p:cNvPr>
          <p:cNvSpPr>
            <a:spLocks noGrp="1"/>
          </p:cNvSpPr>
          <p:nvPr>
            <p:ph type="body" sz="half" idx="2"/>
          </p:nvPr>
        </p:nvSpPr>
        <p:spPr>
          <a:xfrm>
            <a:off x="388273" y="2147803"/>
            <a:ext cx="2949178" cy="2484920"/>
          </a:xfrm>
        </p:spPr>
        <p:txBody>
          <a:bodyPr/>
          <a:lstStyle>
            <a:lvl1pPr marL="0" indent="0">
              <a:buNone/>
              <a:defRPr sz="1100"/>
            </a:lvl1pPr>
            <a:lvl2pPr marL="316562" indent="0">
              <a:buNone/>
              <a:defRPr sz="1000"/>
            </a:lvl2pPr>
            <a:lvl3pPr marL="633127" indent="0">
              <a:buNone/>
              <a:defRPr sz="800"/>
            </a:lvl3pPr>
            <a:lvl4pPr marL="949689" indent="0">
              <a:buNone/>
              <a:defRPr sz="700"/>
            </a:lvl4pPr>
            <a:lvl5pPr marL="1266252" indent="0">
              <a:buNone/>
              <a:defRPr sz="700"/>
            </a:lvl5pPr>
            <a:lvl6pPr marL="1582815" indent="0">
              <a:buNone/>
              <a:defRPr sz="700"/>
            </a:lvl6pPr>
            <a:lvl7pPr marL="1899379" indent="0">
              <a:buNone/>
              <a:defRPr sz="700"/>
            </a:lvl7pPr>
            <a:lvl8pPr marL="2215942" indent="0">
              <a:buNone/>
              <a:defRPr sz="700"/>
            </a:lvl8pPr>
            <a:lvl9pPr marL="2532505" indent="0">
              <a:buNone/>
              <a:defRPr sz="700"/>
            </a:lvl9pPr>
          </a:lstStyle>
          <a:p>
            <a:pPr lvl="0"/>
            <a:r>
              <a:rPr lang="en-US" dirty="0"/>
              <a:t>Edit Master text styles</a:t>
            </a:r>
          </a:p>
        </p:txBody>
      </p:sp>
      <p:sp>
        <p:nvSpPr>
          <p:cNvPr id="5" name="Date Placeholder 4">
            <a:extLst>
              <a:ext uri="{FF2B5EF4-FFF2-40B4-BE49-F238E27FC236}">
                <a16:creationId xmlns:a16="http://schemas.microsoft.com/office/drawing/2014/main" id="{C412DD0C-0E4F-4F48-ADD0-E78EF48B01F7}"/>
              </a:ext>
            </a:extLst>
          </p:cNvPr>
          <p:cNvSpPr>
            <a:spLocks noGrp="1"/>
          </p:cNvSpPr>
          <p:nvPr>
            <p:ph type="dt" sz="half" idx="10"/>
          </p:nvPr>
        </p:nvSpPr>
        <p:spPr/>
        <p:txBody>
          <a:bodyPr/>
          <a:lstStyle/>
          <a:p>
            <a:fld id="{DC3405B6-AD97-4B9D-8DF4-1A07339CE052}" type="datetime4">
              <a:rPr lang="en-GB" smtClean="0"/>
              <a:t>30 November 2022</a:t>
            </a:fld>
            <a:endParaRPr lang="en-US" dirty="0"/>
          </a:p>
        </p:txBody>
      </p:sp>
      <p:sp>
        <p:nvSpPr>
          <p:cNvPr id="6" name="Footer Placeholder 5">
            <a:extLst>
              <a:ext uri="{FF2B5EF4-FFF2-40B4-BE49-F238E27FC236}">
                <a16:creationId xmlns:a16="http://schemas.microsoft.com/office/drawing/2014/main" id="{ED339AF8-F1F9-1B4A-A0B2-33321912BD61}"/>
              </a:ext>
            </a:extLst>
          </p:cNvPr>
          <p:cNvSpPr>
            <a:spLocks noGrp="1"/>
          </p:cNvSpPr>
          <p:nvPr>
            <p:ph type="ftr" sz="quarter" idx="11"/>
          </p:nvPr>
        </p:nvSpPr>
        <p:spPr/>
        <p:txBody>
          <a:bodyPr/>
          <a:lstStyle/>
          <a:p>
            <a:pPr algn="ctr"/>
            <a:r>
              <a:rPr lang="en-US" dirty="0"/>
              <a:t>Copyright 2022</a:t>
            </a:r>
          </a:p>
        </p:txBody>
      </p:sp>
      <p:sp>
        <p:nvSpPr>
          <p:cNvPr id="7" name="Slide Number Placeholder 6">
            <a:extLst>
              <a:ext uri="{FF2B5EF4-FFF2-40B4-BE49-F238E27FC236}">
                <a16:creationId xmlns:a16="http://schemas.microsoft.com/office/drawing/2014/main" id="{87A91318-F8D0-C942-AC79-942D28905868}"/>
              </a:ext>
            </a:extLst>
          </p:cNvPr>
          <p:cNvSpPr>
            <a:spLocks noGrp="1"/>
          </p:cNvSpPr>
          <p:nvPr>
            <p:ph type="sldNum" sz="quarter" idx="12"/>
          </p:nvPr>
        </p:nvSpPr>
        <p:spPr/>
        <p:txBody>
          <a:bodyPr/>
          <a:lstStyle>
            <a:lvl1pPr defTabSz="779232">
              <a:defRPr/>
            </a:lvl1pPr>
          </a:lstStyle>
          <a:p>
            <a:fld id="{375AD2CE-F49B-4E00-A4C1-B0C86F7952B9}" type="slidenum">
              <a:rPr lang="de-DE" smtClean="0">
                <a:solidFill>
                  <a:prstClr val="black">
                    <a:tint val="75000"/>
                  </a:prstClr>
                </a:solidFill>
              </a:rPr>
              <a:pPr/>
              <a:t>‹#›</a:t>
            </a:fld>
            <a:endParaRPr lang="de-DE" dirty="0">
              <a:solidFill>
                <a:prstClr val="black">
                  <a:tint val="75000"/>
                </a:prstClr>
              </a:solidFill>
            </a:endParaRPr>
          </a:p>
        </p:txBody>
      </p:sp>
      <p:sp>
        <p:nvSpPr>
          <p:cNvPr id="9" name="Title 1">
            <a:extLst>
              <a:ext uri="{FF2B5EF4-FFF2-40B4-BE49-F238E27FC236}">
                <a16:creationId xmlns:a16="http://schemas.microsoft.com/office/drawing/2014/main" id="{D3901687-1884-7744-AA97-9FEAB2CA6ACF}"/>
              </a:ext>
            </a:extLst>
          </p:cNvPr>
          <p:cNvSpPr txBox="1">
            <a:spLocks/>
          </p:cNvSpPr>
          <p:nvPr userDrawn="1"/>
        </p:nvSpPr>
        <p:spPr>
          <a:xfrm>
            <a:off x="388272" y="273846"/>
            <a:ext cx="5955716" cy="987028"/>
          </a:xfrm>
          <a:prstGeom prst="rect">
            <a:avLst/>
          </a:prstGeom>
        </p:spPr>
        <p:txBody>
          <a:bodyPr vert="horz" lIns="77925" tIns="38963" rIns="77925" bIns="38963" rtlCol="0" anchor="t">
            <a:normAutofit/>
          </a:bodyPr>
          <a:lstStyle/>
          <a:p>
            <a:pPr marL="0" marR="0" lvl="0" indent="0" algn="l" defTabSz="633127" rtl="0" eaLnBrk="1" fontAlgn="auto" latinLnBrk="0" hangingPunct="1">
              <a:lnSpc>
                <a:spcPct val="90000"/>
              </a:lnSpc>
              <a:spcBef>
                <a:spcPct val="0"/>
              </a:spcBef>
              <a:spcAft>
                <a:spcPts val="0"/>
              </a:spcAft>
              <a:buClrTx/>
              <a:buSzTx/>
              <a:buFontTx/>
              <a:buNone/>
              <a:tabLst/>
              <a:defRPr/>
            </a:pPr>
            <a:r>
              <a:rPr kumimoji="0" lang="en-US" sz="2700" b="0" i="0" u="none" strike="noStrike" kern="1200" cap="none" spc="0" normalizeH="0" baseline="0" noProof="0" dirty="0">
                <a:ln>
                  <a:noFill/>
                </a:ln>
                <a:solidFill>
                  <a:srgbClr val="164194"/>
                </a:solidFill>
                <a:effectLst/>
                <a:uLnTx/>
                <a:uFillTx/>
                <a:latin typeface="Arial"/>
                <a:ea typeface="+mj-ea"/>
                <a:cs typeface="Arial"/>
              </a:rPr>
              <a:t>Click to edit Master title style</a:t>
            </a:r>
          </a:p>
        </p:txBody>
      </p:sp>
      <p:pic>
        <p:nvPicPr>
          <p:cNvPr id="8" name="Picture 7">
            <a:extLst>
              <a:ext uri="{FF2B5EF4-FFF2-40B4-BE49-F238E27FC236}">
                <a16:creationId xmlns:a16="http://schemas.microsoft.com/office/drawing/2014/main" id="{5D8C9CFE-C11B-39D4-F0B6-03B426EE0E04}"/>
              </a:ext>
            </a:extLst>
          </p:cNvPr>
          <p:cNvPicPr>
            <a:picLocks noChangeAspect="1"/>
          </p:cNvPicPr>
          <p:nvPr userDrawn="1"/>
        </p:nvPicPr>
        <p:blipFill>
          <a:blip r:embed="rId2"/>
          <a:stretch>
            <a:fillRect/>
          </a:stretch>
        </p:blipFill>
        <p:spPr>
          <a:xfrm>
            <a:off x="7315728" y="273846"/>
            <a:ext cx="1440000" cy="525988"/>
          </a:xfrm>
          <a:prstGeom prst="rect">
            <a:avLst/>
          </a:prstGeom>
        </p:spPr>
      </p:pic>
    </p:spTree>
    <p:extLst>
      <p:ext uri="{BB962C8B-B14F-4D97-AF65-F5344CB8AC3E}">
        <p14:creationId xmlns:p14="http://schemas.microsoft.com/office/powerpoint/2010/main" val="1651978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6389643-9912-EB45-A809-9FC522D00240}"/>
              </a:ext>
            </a:extLst>
          </p:cNvPr>
          <p:cNvSpPr>
            <a:spLocks noGrp="1"/>
          </p:cNvSpPr>
          <p:nvPr>
            <p:ph type="pic" idx="1"/>
          </p:nvPr>
        </p:nvSpPr>
        <p:spPr>
          <a:xfrm>
            <a:off x="3887391" y="1260873"/>
            <a:ext cx="4629150" cy="3371849"/>
          </a:xfrm>
        </p:spPr>
        <p:txBody>
          <a:bodyPr/>
          <a:lstStyle>
            <a:lvl1pPr marL="0" indent="0">
              <a:buNone/>
              <a:defRPr sz="2200"/>
            </a:lvl1pPr>
            <a:lvl2pPr marL="316562" indent="0">
              <a:buNone/>
              <a:defRPr sz="1900"/>
            </a:lvl2pPr>
            <a:lvl3pPr marL="633127" indent="0">
              <a:buNone/>
              <a:defRPr sz="1700"/>
            </a:lvl3pPr>
            <a:lvl4pPr marL="949689" indent="0">
              <a:buNone/>
              <a:defRPr sz="1400"/>
            </a:lvl4pPr>
            <a:lvl5pPr marL="1266252" indent="0">
              <a:buNone/>
              <a:defRPr sz="1400"/>
            </a:lvl5pPr>
            <a:lvl6pPr marL="1582815" indent="0">
              <a:buNone/>
              <a:defRPr sz="1400"/>
            </a:lvl6pPr>
            <a:lvl7pPr marL="1899379" indent="0">
              <a:buNone/>
              <a:defRPr sz="1400"/>
            </a:lvl7pPr>
            <a:lvl8pPr marL="2215942" indent="0">
              <a:buNone/>
              <a:defRPr sz="1400"/>
            </a:lvl8pPr>
            <a:lvl9pPr marL="2532505" indent="0">
              <a:buNone/>
              <a:defRPr sz="1400"/>
            </a:lvl9pPr>
          </a:lstStyle>
          <a:p>
            <a:endParaRPr lang="en-US"/>
          </a:p>
        </p:txBody>
      </p:sp>
      <p:sp>
        <p:nvSpPr>
          <p:cNvPr id="5" name="Date Placeholder 4">
            <a:extLst>
              <a:ext uri="{FF2B5EF4-FFF2-40B4-BE49-F238E27FC236}">
                <a16:creationId xmlns:a16="http://schemas.microsoft.com/office/drawing/2014/main" id="{ECB7CBBD-FB08-7848-B219-7AD413B025EC}"/>
              </a:ext>
            </a:extLst>
          </p:cNvPr>
          <p:cNvSpPr>
            <a:spLocks noGrp="1"/>
          </p:cNvSpPr>
          <p:nvPr>
            <p:ph type="dt" sz="half" idx="10"/>
          </p:nvPr>
        </p:nvSpPr>
        <p:spPr/>
        <p:txBody>
          <a:bodyPr/>
          <a:lstStyle>
            <a:lvl1pPr marL="0" marR="0" indent="0" algn="l" defTabSz="779232" rtl="0" eaLnBrk="1" fontAlgn="auto" latinLnBrk="0" hangingPunct="1">
              <a:lnSpc>
                <a:spcPct val="100000"/>
              </a:lnSpc>
              <a:spcBef>
                <a:spcPts val="0"/>
              </a:spcBef>
              <a:spcAft>
                <a:spcPts val="0"/>
              </a:spcAft>
              <a:buClrTx/>
              <a:buSzTx/>
              <a:buFontTx/>
              <a:buNone/>
              <a:tabLst/>
              <a:defRPr/>
            </a:lvl1pPr>
          </a:lstStyle>
          <a:p>
            <a:fld id="{50A23C35-C8F9-44E1-862A-6D6A28D199B0}" type="datetime4">
              <a:rPr lang="en-GB" smtClean="0"/>
              <a:t>30 November 2022</a:t>
            </a:fld>
            <a:endParaRPr lang="en-US" dirty="0"/>
          </a:p>
        </p:txBody>
      </p:sp>
      <p:sp>
        <p:nvSpPr>
          <p:cNvPr id="6" name="Footer Placeholder 5">
            <a:extLst>
              <a:ext uri="{FF2B5EF4-FFF2-40B4-BE49-F238E27FC236}">
                <a16:creationId xmlns:a16="http://schemas.microsoft.com/office/drawing/2014/main" id="{AF73B6CB-CB29-B546-BB3B-81449FA94BFE}"/>
              </a:ext>
            </a:extLst>
          </p:cNvPr>
          <p:cNvSpPr>
            <a:spLocks noGrp="1"/>
          </p:cNvSpPr>
          <p:nvPr>
            <p:ph type="ftr" sz="quarter" idx="11"/>
          </p:nvPr>
        </p:nvSpPr>
        <p:spPr/>
        <p:txBody>
          <a:bodyPr/>
          <a:lstStyle/>
          <a:p>
            <a:pPr algn="ctr"/>
            <a:r>
              <a:rPr lang="en-US" dirty="0"/>
              <a:t>Copyright 2022</a:t>
            </a:r>
          </a:p>
        </p:txBody>
      </p:sp>
      <p:sp>
        <p:nvSpPr>
          <p:cNvPr id="7" name="Slide Number Placeholder 6">
            <a:extLst>
              <a:ext uri="{FF2B5EF4-FFF2-40B4-BE49-F238E27FC236}">
                <a16:creationId xmlns:a16="http://schemas.microsoft.com/office/drawing/2014/main" id="{D3266517-938E-9E48-B223-F73F9CF27522}"/>
              </a:ext>
            </a:extLst>
          </p:cNvPr>
          <p:cNvSpPr>
            <a:spLocks noGrp="1"/>
          </p:cNvSpPr>
          <p:nvPr>
            <p:ph type="sldNum" sz="quarter" idx="12"/>
          </p:nvPr>
        </p:nvSpPr>
        <p:spPr/>
        <p:txBody>
          <a:bodyPr/>
          <a:lstStyle>
            <a:lvl1pPr defTabSz="779232">
              <a:defRPr/>
            </a:lvl1pPr>
          </a:lstStyle>
          <a:p>
            <a:fld id="{375AD2CE-F49B-4E00-A4C1-B0C86F7952B9}" type="slidenum">
              <a:rPr lang="de-DE" smtClean="0">
                <a:solidFill>
                  <a:prstClr val="black">
                    <a:tint val="75000"/>
                  </a:prstClr>
                </a:solidFill>
              </a:rPr>
              <a:pPr/>
              <a:t>‹#›</a:t>
            </a:fld>
            <a:endParaRPr lang="de-DE" dirty="0">
              <a:solidFill>
                <a:prstClr val="black">
                  <a:tint val="75000"/>
                </a:prstClr>
              </a:solidFill>
            </a:endParaRPr>
          </a:p>
        </p:txBody>
      </p:sp>
      <p:sp>
        <p:nvSpPr>
          <p:cNvPr id="8" name="Title 1">
            <a:extLst>
              <a:ext uri="{FF2B5EF4-FFF2-40B4-BE49-F238E27FC236}">
                <a16:creationId xmlns:a16="http://schemas.microsoft.com/office/drawing/2014/main" id="{FA4CC5AA-C367-9C49-9A77-069645A7D15A}"/>
              </a:ext>
            </a:extLst>
          </p:cNvPr>
          <p:cNvSpPr>
            <a:spLocks noGrp="1"/>
          </p:cNvSpPr>
          <p:nvPr>
            <p:ph type="title"/>
          </p:nvPr>
        </p:nvSpPr>
        <p:spPr>
          <a:xfrm>
            <a:off x="388273" y="916154"/>
            <a:ext cx="2949178" cy="1061765"/>
          </a:xfrm>
        </p:spPr>
        <p:txBody>
          <a:bodyPr anchor="b"/>
          <a:lstStyle>
            <a:lvl1pPr>
              <a:defRPr sz="2200"/>
            </a:lvl1pPr>
          </a:lstStyle>
          <a:p>
            <a:r>
              <a:rPr lang="en-US" dirty="0"/>
              <a:t>Click to edit Master title style</a:t>
            </a:r>
          </a:p>
        </p:txBody>
      </p:sp>
      <p:sp>
        <p:nvSpPr>
          <p:cNvPr id="9" name="Text Placeholder 3">
            <a:extLst>
              <a:ext uri="{FF2B5EF4-FFF2-40B4-BE49-F238E27FC236}">
                <a16:creationId xmlns:a16="http://schemas.microsoft.com/office/drawing/2014/main" id="{233D2A02-E32C-634F-94F9-99115CD81768}"/>
              </a:ext>
            </a:extLst>
          </p:cNvPr>
          <p:cNvSpPr>
            <a:spLocks noGrp="1"/>
          </p:cNvSpPr>
          <p:nvPr>
            <p:ph type="body" sz="half" idx="2"/>
          </p:nvPr>
        </p:nvSpPr>
        <p:spPr>
          <a:xfrm>
            <a:off x="388273" y="2147803"/>
            <a:ext cx="2949178" cy="2484920"/>
          </a:xfrm>
        </p:spPr>
        <p:txBody>
          <a:bodyPr/>
          <a:lstStyle>
            <a:lvl1pPr marL="0" indent="0">
              <a:buNone/>
              <a:defRPr sz="1100"/>
            </a:lvl1pPr>
            <a:lvl2pPr marL="316562" indent="0">
              <a:buNone/>
              <a:defRPr sz="1000"/>
            </a:lvl2pPr>
            <a:lvl3pPr marL="633127" indent="0">
              <a:buNone/>
              <a:defRPr sz="800"/>
            </a:lvl3pPr>
            <a:lvl4pPr marL="949689" indent="0">
              <a:buNone/>
              <a:defRPr sz="700"/>
            </a:lvl4pPr>
            <a:lvl5pPr marL="1266252" indent="0">
              <a:buNone/>
              <a:defRPr sz="700"/>
            </a:lvl5pPr>
            <a:lvl6pPr marL="1582815" indent="0">
              <a:buNone/>
              <a:defRPr sz="700"/>
            </a:lvl6pPr>
            <a:lvl7pPr marL="1899379" indent="0">
              <a:buNone/>
              <a:defRPr sz="700"/>
            </a:lvl7pPr>
            <a:lvl8pPr marL="2215942" indent="0">
              <a:buNone/>
              <a:defRPr sz="700"/>
            </a:lvl8pPr>
            <a:lvl9pPr marL="2532505" indent="0">
              <a:buNone/>
              <a:defRPr sz="700"/>
            </a:lvl9pPr>
          </a:lstStyle>
          <a:p>
            <a:pPr lvl="0"/>
            <a:r>
              <a:rPr lang="en-US" dirty="0"/>
              <a:t>Edit Master text styles</a:t>
            </a:r>
          </a:p>
        </p:txBody>
      </p:sp>
      <p:sp>
        <p:nvSpPr>
          <p:cNvPr id="10" name="Title 1">
            <a:extLst>
              <a:ext uri="{FF2B5EF4-FFF2-40B4-BE49-F238E27FC236}">
                <a16:creationId xmlns:a16="http://schemas.microsoft.com/office/drawing/2014/main" id="{D3901687-1884-7744-AA97-9FEAB2CA6ACF}"/>
              </a:ext>
            </a:extLst>
          </p:cNvPr>
          <p:cNvSpPr txBox="1">
            <a:spLocks/>
          </p:cNvSpPr>
          <p:nvPr userDrawn="1"/>
        </p:nvSpPr>
        <p:spPr>
          <a:xfrm>
            <a:off x="388272" y="273846"/>
            <a:ext cx="5955716" cy="987028"/>
          </a:xfrm>
          <a:prstGeom prst="rect">
            <a:avLst/>
          </a:prstGeom>
        </p:spPr>
        <p:txBody>
          <a:bodyPr vert="horz" lIns="77925" tIns="38963" rIns="77925" bIns="38963" rtlCol="0" anchor="t">
            <a:normAutofit/>
          </a:bodyPr>
          <a:lstStyle/>
          <a:p>
            <a:pPr marL="0" marR="0" lvl="0" indent="0" algn="l" defTabSz="633127" rtl="0" eaLnBrk="1" fontAlgn="auto" latinLnBrk="0" hangingPunct="1">
              <a:lnSpc>
                <a:spcPct val="90000"/>
              </a:lnSpc>
              <a:spcBef>
                <a:spcPct val="0"/>
              </a:spcBef>
              <a:spcAft>
                <a:spcPts val="0"/>
              </a:spcAft>
              <a:buClrTx/>
              <a:buSzTx/>
              <a:buFontTx/>
              <a:buNone/>
              <a:tabLst/>
              <a:defRPr/>
            </a:pPr>
            <a:r>
              <a:rPr kumimoji="0" lang="en-US" sz="2700" b="0" i="0" u="none" strike="noStrike" kern="1200" cap="none" spc="0" normalizeH="0" baseline="0" noProof="0" dirty="0">
                <a:ln>
                  <a:noFill/>
                </a:ln>
                <a:solidFill>
                  <a:srgbClr val="164194"/>
                </a:solidFill>
                <a:effectLst/>
                <a:uLnTx/>
                <a:uFillTx/>
                <a:latin typeface="Arial"/>
                <a:ea typeface="+mj-ea"/>
                <a:cs typeface="Arial"/>
              </a:rPr>
              <a:t>Click to edit Master title style</a:t>
            </a:r>
          </a:p>
        </p:txBody>
      </p:sp>
      <p:pic>
        <p:nvPicPr>
          <p:cNvPr id="4" name="Picture 3">
            <a:extLst>
              <a:ext uri="{FF2B5EF4-FFF2-40B4-BE49-F238E27FC236}">
                <a16:creationId xmlns:a16="http://schemas.microsoft.com/office/drawing/2014/main" id="{BC29F0DC-73B4-41BF-F414-197CF9A3F4D3}"/>
              </a:ext>
            </a:extLst>
          </p:cNvPr>
          <p:cNvPicPr>
            <a:picLocks noChangeAspect="1"/>
          </p:cNvPicPr>
          <p:nvPr userDrawn="1"/>
        </p:nvPicPr>
        <p:blipFill>
          <a:blip r:embed="rId2"/>
          <a:stretch>
            <a:fillRect/>
          </a:stretch>
        </p:blipFill>
        <p:spPr>
          <a:xfrm>
            <a:off x="7315728" y="273846"/>
            <a:ext cx="1440000" cy="525988"/>
          </a:xfrm>
          <a:prstGeom prst="rect">
            <a:avLst/>
          </a:prstGeom>
        </p:spPr>
      </p:pic>
    </p:spTree>
    <p:extLst>
      <p:ext uri="{BB962C8B-B14F-4D97-AF65-F5344CB8AC3E}">
        <p14:creationId xmlns:p14="http://schemas.microsoft.com/office/powerpoint/2010/main" val="3771721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Last Slide">
    <p:bg>
      <p:bgPr>
        <a:solidFill>
          <a:srgbClr val="1740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431C0-C7A5-3645-8F2C-90C63C74A0DE}"/>
              </a:ext>
            </a:extLst>
          </p:cNvPr>
          <p:cNvSpPr>
            <a:spLocks noGrp="1"/>
          </p:cNvSpPr>
          <p:nvPr>
            <p:ph type="ctrTitle" hasCustomPrompt="1"/>
          </p:nvPr>
        </p:nvSpPr>
        <p:spPr>
          <a:xfrm>
            <a:off x="388271" y="2366222"/>
            <a:ext cx="8370256" cy="1334084"/>
          </a:xfrm>
        </p:spPr>
        <p:txBody>
          <a:bodyPr anchor="t"/>
          <a:lstStyle>
            <a:lvl1pPr algn="l">
              <a:defRPr sz="4200" b="0" i="0" baseline="0">
                <a:solidFill>
                  <a:schemeClr val="bg1"/>
                </a:solidFill>
                <a:latin typeface="Arial"/>
                <a:cs typeface="Arial"/>
              </a:defRPr>
            </a:lvl1pPr>
          </a:lstStyle>
          <a:p>
            <a:r>
              <a:rPr lang="en-US" dirty="0"/>
              <a:t>Thank you</a:t>
            </a:r>
          </a:p>
        </p:txBody>
      </p:sp>
      <p:sp>
        <p:nvSpPr>
          <p:cNvPr id="3" name="Subtitle 2">
            <a:extLst>
              <a:ext uri="{FF2B5EF4-FFF2-40B4-BE49-F238E27FC236}">
                <a16:creationId xmlns:a16="http://schemas.microsoft.com/office/drawing/2014/main" id="{0188D328-7759-2F45-9EAE-93211720C747}"/>
              </a:ext>
            </a:extLst>
          </p:cNvPr>
          <p:cNvSpPr>
            <a:spLocks noGrp="1"/>
          </p:cNvSpPr>
          <p:nvPr>
            <p:ph type="subTitle" idx="1" hasCustomPrompt="1"/>
          </p:nvPr>
        </p:nvSpPr>
        <p:spPr>
          <a:xfrm>
            <a:off x="388271" y="3700307"/>
            <a:ext cx="8370256" cy="904727"/>
          </a:xfrm>
        </p:spPr>
        <p:txBody>
          <a:bodyPr/>
          <a:lstStyle>
            <a:lvl1pPr marL="0" indent="0" algn="l">
              <a:buNone/>
              <a:defRPr sz="1700" b="0" i="0">
                <a:solidFill>
                  <a:srgbClr val="FEEB17"/>
                </a:solidFill>
                <a:latin typeface="Arial"/>
                <a:cs typeface="Arial"/>
              </a:defRPr>
            </a:lvl1pPr>
            <a:lvl2pPr marL="316562" indent="0" algn="ctr">
              <a:buNone/>
              <a:defRPr sz="1400"/>
            </a:lvl2pPr>
            <a:lvl3pPr marL="633127" indent="0" algn="ctr">
              <a:buNone/>
              <a:defRPr sz="1200"/>
            </a:lvl3pPr>
            <a:lvl4pPr marL="949689" indent="0" algn="ctr">
              <a:buNone/>
              <a:defRPr sz="1100"/>
            </a:lvl4pPr>
            <a:lvl5pPr marL="1266252" indent="0" algn="ctr">
              <a:buNone/>
              <a:defRPr sz="1100"/>
            </a:lvl5pPr>
            <a:lvl6pPr marL="1582815" indent="0" algn="ctr">
              <a:buNone/>
              <a:defRPr sz="1100"/>
            </a:lvl6pPr>
            <a:lvl7pPr marL="1899379" indent="0" algn="ctr">
              <a:buNone/>
              <a:defRPr sz="1100"/>
            </a:lvl7pPr>
            <a:lvl8pPr marL="2215942" indent="0" algn="ctr">
              <a:buNone/>
              <a:defRPr sz="1100"/>
            </a:lvl8pPr>
            <a:lvl9pPr marL="2532505" indent="0" algn="ctr">
              <a:buNone/>
              <a:defRPr sz="1100"/>
            </a:lvl9pPr>
          </a:lstStyle>
          <a:p>
            <a:r>
              <a:rPr lang="en-US" dirty="0"/>
              <a:t>cybersec4europe.com</a:t>
            </a:r>
          </a:p>
        </p:txBody>
      </p:sp>
      <p:sp>
        <p:nvSpPr>
          <p:cNvPr id="5" name="Footer Placeholder 4">
            <a:extLst>
              <a:ext uri="{FF2B5EF4-FFF2-40B4-BE49-F238E27FC236}">
                <a16:creationId xmlns:a16="http://schemas.microsoft.com/office/drawing/2014/main" id="{25D78329-23C0-1846-956A-45ECEE138C5F}"/>
              </a:ext>
            </a:extLst>
          </p:cNvPr>
          <p:cNvSpPr>
            <a:spLocks noGrp="1"/>
          </p:cNvSpPr>
          <p:nvPr>
            <p:ph type="ftr" sz="quarter" idx="11"/>
          </p:nvPr>
        </p:nvSpPr>
        <p:spPr>
          <a:xfrm>
            <a:off x="388272" y="4767264"/>
            <a:ext cx="3086100" cy="273844"/>
          </a:xfrm>
        </p:spPr>
        <p:txBody>
          <a:bodyPr/>
          <a:lstStyle>
            <a:lvl1pPr>
              <a:defRPr>
                <a:solidFill>
                  <a:srgbClr val="FFFFFF"/>
                </a:solidFill>
              </a:defRPr>
            </a:lvl1pPr>
          </a:lstStyle>
          <a:p>
            <a:r>
              <a:rPr lang="en-US" dirty="0"/>
              <a:t>Copyright 2022</a:t>
            </a:r>
          </a:p>
        </p:txBody>
      </p:sp>
      <p:cxnSp>
        <p:nvCxnSpPr>
          <p:cNvPr id="10" name="Straight Connector 9"/>
          <p:cNvCxnSpPr/>
          <p:nvPr userDrawn="1"/>
        </p:nvCxnSpPr>
        <p:spPr>
          <a:xfrm>
            <a:off x="388272" y="4766072"/>
            <a:ext cx="8370256" cy="1191"/>
          </a:xfrm>
          <a:prstGeom prst="line">
            <a:avLst/>
          </a:prstGeom>
          <a:ln w="6350">
            <a:solidFill>
              <a:srgbClr val="FEEB17"/>
            </a:solidFill>
          </a:ln>
        </p:spPr>
        <p:style>
          <a:lnRef idx="1">
            <a:schemeClr val="accent1"/>
          </a:lnRef>
          <a:fillRef idx="0">
            <a:schemeClr val="accent1"/>
          </a:fillRef>
          <a:effectRef idx="0">
            <a:schemeClr val="accent1"/>
          </a:effectRef>
          <a:fontRef idx="minor">
            <a:schemeClr val="tx1"/>
          </a:fontRef>
        </p:style>
      </p:cxnSp>
      <p:pic>
        <p:nvPicPr>
          <p:cNvPr id="4" name="Picture 3" descr="CSfE_Logo_Reverse.png">
            <a:extLst>
              <a:ext uri="{FF2B5EF4-FFF2-40B4-BE49-F238E27FC236}">
                <a16:creationId xmlns:a16="http://schemas.microsoft.com/office/drawing/2014/main" id="{577A7703-6316-B83B-54FE-F3DC19EFF64D}"/>
              </a:ext>
            </a:extLst>
          </p:cNvPr>
          <p:cNvPicPr>
            <a:picLocks noChangeAspect="1"/>
          </p:cNvPicPr>
          <p:nvPr userDrawn="1"/>
        </p:nvPicPr>
        <p:blipFill>
          <a:blip r:embed="rId2"/>
          <a:stretch>
            <a:fillRect/>
          </a:stretch>
        </p:blipFill>
        <p:spPr>
          <a:xfrm>
            <a:off x="388271" y="376237"/>
            <a:ext cx="1769235" cy="932546"/>
          </a:xfrm>
          <a:prstGeom prst="rect">
            <a:avLst/>
          </a:prstGeom>
        </p:spPr>
      </p:pic>
      <p:pic>
        <p:nvPicPr>
          <p:cNvPr id="7" name="Picture 6">
            <a:extLst>
              <a:ext uri="{FF2B5EF4-FFF2-40B4-BE49-F238E27FC236}">
                <a16:creationId xmlns:a16="http://schemas.microsoft.com/office/drawing/2014/main" id="{3D1159E8-E883-3D21-AC72-910163A6FD1C}"/>
              </a:ext>
            </a:extLst>
          </p:cNvPr>
          <p:cNvPicPr>
            <a:picLocks noChangeAspect="1"/>
          </p:cNvPicPr>
          <p:nvPr userDrawn="1"/>
        </p:nvPicPr>
        <p:blipFill>
          <a:blip r:embed="rId3"/>
          <a:stretch>
            <a:fillRect/>
          </a:stretch>
        </p:blipFill>
        <p:spPr>
          <a:xfrm>
            <a:off x="5103401" y="376237"/>
            <a:ext cx="3652327" cy="1334084"/>
          </a:xfrm>
          <a:prstGeom prst="rect">
            <a:avLst/>
          </a:prstGeom>
        </p:spPr>
      </p:pic>
      <p:pic>
        <p:nvPicPr>
          <p:cNvPr id="8" name="Picture 7" descr="Logo&#10;&#10;Description automatically generated">
            <a:extLst>
              <a:ext uri="{FF2B5EF4-FFF2-40B4-BE49-F238E27FC236}">
                <a16:creationId xmlns:a16="http://schemas.microsoft.com/office/drawing/2014/main" id="{8AA43C34-0B6F-C191-A1CD-ADBA6D5D93DD}"/>
              </a:ext>
            </a:extLst>
          </p:cNvPr>
          <p:cNvPicPr>
            <a:picLocks noChangeAspect="1"/>
          </p:cNvPicPr>
          <p:nvPr userDrawn="1"/>
        </p:nvPicPr>
        <p:blipFill>
          <a:blip r:embed="rId4"/>
          <a:stretch>
            <a:fillRect/>
          </a:stretch>
        </p:blipFill>
        <p:spPr>
          <a:xfrm>
            <a:off x="2514235" y="370711"/>
            <a:ext cx="781928" cy="783129"/>
          </a:xfrm>
          <a:prstGeom prst="rect">
            <a:avLst/>
          </a:prstGeom>
        </p:spPr>
      </p:pic>
      <p:sp>
        <p:nvSpPr>
          <p:cNvPr id="9" name="TextBox 8">
            <a:extLst>
              <a:ext uri="{FF2B5EF4-FFF2-40B4-BE49-F238E27FC236}">
                <a16:creationId xmlns:a16="http://schemas.microsoft.com/office/drawing/2014/main" id="{A7B0884F-B20A-488E-B7E0-2418ACBFE670}"/>
              </a:ext>
            </a:extLst>
          </p:cNvPr>
          <p:cNvSpPr txBox="1"/>
          <p:nvPr userDrawn="1"/>
        </p:nvSpPr>
        <p:spPr>
          <a:xfrm>
            <a:off x="3296163" y="479330"/>
            <a:ext cx="781928" cy="553998"/>
          </a:xfrm>
          <a:prstGeom prst="rect">
            <a:avLst/>
          </a:prstGeom>
          <a:noFill/>
        </p:spPr>
        <p:txBody>
          <a:bodyPr wrap="square" rtlCol="0">
            <a:spAutoFit/>
          </a:bodyPr>
          <a:lstStyle/>
          <a:p>
            <a:pPr algn="l"/>
            <a:r>
              <a:rPr lang="en-GB" sz="600" baseline="0" dirty="0">
                <a:solidFill>
                  <a:schemeClr val="bg1"/>
                </a:solidFill>
              </a:rPr>
              <a:t>With the friendly support of the Representation of the State of Hessen to the EU</a:t>
            </a:r>
          </a:p>
        </p:txBody>
      </p:sp>
      <p:sp>
        <p:nvSpPr>
          <p:cNvPr id="11" name="Rectangle 10">
            <a:extLst>
              <a:ext uri="{FF2B5EF4-FFF2-40B4-BE49-F238E27FC236}">
                <a16:creationId xmlns:a16="http://schemas.microsoft.com/office/drawing/2014/main" id="{693DF995-4BEB-6026-E45E-8A1C465C535A}"/>
              </a:ext>
            </a:extLst>
          </p:cNvPr>
          <p:cNvSpPr/>
          <p:nvPr userDrawn="1"/>
        </p:nvSpPr>
        <p:spPr>
          <a:xfrm>
            <a:off x="2514235" y="370711"/>
            <a:ext cx="1559543" cy="783129"/>
          </a:xfrm>
          <a:prstGeom prst="rect">
            <a:avLst/>
          </a:prstGeom>
          <a:noFill/>
          <a:ln w="63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574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ection Header slide">
    <p:bg>
      <p:bgPr>
        <a:solidFill>
          <a:srgbClr val="17409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229455-1353-65A3-7BA1-54FF88013813}"/>
              </a:ext>
            </a:extLst>
          </p:cNvPr>
          <p:cNvPicPr>
            <a:picLocks noChangeAspect="1"/>
          </p:cNvPicPr>
          <p:nvPr userDrawn="1"/>
        </p:nvPicPr>
        <p:blipFill>
          <a:blip r:embed="rId2"/>
          <a:stretch>
            <a:fillRect/>
          </a:stretch>
        </p:blipFill>
        <p:spPr>
          <a:xfrm>
            <a:off x="5109916" y="2365032"/>
            <a:ext cx="3645813" cy="1331704"/>
          </a:xfrm>
          <a:prstGeom prst="rect">
            <a:avLst/>
          </a:prstGeom>
          <a:noFill/>
        </p:spPr>
      </p:pic>
      <p:sp>
        <p:nvSpPr>
          <p:cNvPr id="2" name="Title 1">
            <a:extLst>
              <a:ext uri="{FF2B5EF4-FFF2-40B4-BE49-F238E27FC236}">
                <a16:creationId xmlns:a16="http://schemas.microsoft.com/office/drawing/2014/main" id="{0A0431C0-C7A5-3645-8F2C-90C63C74A0DE}"/>
              </a:ext>
            </a:extLst>
          </p:cNvPr>
          <p:cNvSpPr>
            <a:spLocks noGrp="1"/>
          </p:cNvSpPr>
          <p:nvPr>
            <p:ph type="ctrTitle" hasCustomPrompt="1"/>
          </p:nvPr>
        </p:nvSpPr>
        <p:spPr>
          <a:xfrm>
            <a:off x="388271" y="2366222"/>
            <a:ext cx="8370256" cy="1334084"/>
          </a:xfrm>
        </p:spPr>
        <p:txBody>
          <a:bodyPr anchor="t"/>
          <a:lstStyle>
            <a:lvl1pPr algn="l">
              <a:defRPr sz="4200" b="0" i="0" baseline="0">
                <a:solidFill>
                  <a:schemeClr val="bg1"/>
                </a:solidFill>
                <a:latin typeface="Arial"/>
                <a:cs typeface="Arial"/>
              </a:defRPr>
            </a:lvl1pPr>
          </a:lstStyle>
          <a:p>
            <a:r>
              <a:rPr lang="en-US" dirty="0"/>
              <a:t>Section Title</a:t>
            </a:r>
          </a:p>
        </p:txBody>
      </p:sp>
      <p:sp>
        <p:nvSpPr>
          <p:cNvPr id="3" name="Subtitle 2">
            <a:extLst>
              <a:ext uri="{FF2B5EF4-FFF2-40B4-BE49-F238E27FC236}">
                <a16:creationId xmlns:a16="http://schemas.microsoft.com/office/drawing/2014/main" id="{0188D328-7759-2F45-9EAE-93211720C747}"/>
              </a:ext>
            </a:extLst>
          </p:cNvPr>
          <p:cNvSpPr>
            <a:spLocks noGrp="1"/>
          </p:cNvSpPr>
          <p:nvPr>
            <p:ph type="subTitle" idx="1" hasCustomPrompt="1"/>
          </p:nvPr>
        </p:nvSpPr>
        <p:spPr>
          <a:xfrm>
            <a:off x="388271" y="3700307"/>
            <a:ext cx="8370256" cy="904727"/>
          </a:xfrm>
        </p:spPr>
        <p:txBody>
          <a:bodyPr/>
          <a:lstStyle>
            <a:lvl1pPr marL="0" indent="0" algn="l">
              <a:buNone/>
              <a:defRPr sz="1700" b="0" i="0">
                <a:solidFill>
                  <a:srgbClr val="FFFFFF"/>
                </a:solidFill>
                <a:latin typeface="Arial"/>
                <a:cs typeface="Arial"/>
              </a:defRPr>
            </a:lvl1pPr>
            <a:lvl2pPr marL="316562" indent="0" algn="ctr">
              <a:buNone/>
              <a:defRPr sz="1400"/>
            </a:lvl2pPr>
            <a:lvl3pPr marL="633127" indent="0" algn="ctr">
              <a:buNone/>
              <a:defRPr sz="1200"/>
            </a:lvl3pPr>
            <a:lvl4pPr marL="949689" indent="0" algn="ctr">
              <a:buNone/>
              <a:defRPr sz="1100"/>
            </a:lvl4pPr>
            <a:lvl5pPr marL="1266252" indent="0" algn="ctr">
              <a:buNone/>
              <a:defRPr sz="1100"/>
            </a:lvl5pPr>
            <a:lvl6pPr marL="1582815" indent="0" algn="ctr">
              <a:buNone/>
              <a:defRPr sz="1100"/>
            </a:lvl6pPr>
            <a:lvl7pPr marL="1899379" indent="0" algn="ctr">
              <a:buNone/>
              <a:defRPr sz="1100"/>
            </a:lvl7pPr>
            <a:lvl8pPr marL="2215942" indent="0" algn="ctr">
              <a:buNone/>
              <a:defRPr sz="1100"/>
            </a:lvl8pPr>
            <a:lvl9pPr marL="2532505" indent="0" algn="ctr">
              <a:buNone/>
              <a:defRPr sz="1100"/>
            </a:lvl9pPr>
          </a:lstStyle>
          <a:p>
            <a:r>
              <a:rPr lang="en-US" dirty="0"/>
              <a:t>Section subtitle</a:t>
            </a:r>
          </a:p>
        </p:txBody>
      </p:sp>
      <p:sp>
        <p:nvSpPr>
          <p:cNvPr id="4" name="Date Placeholder 3">
            <a:extLst>
              <a:ext uri="{FF2B5EF4-FFF2-40B4-BE49-F238E27FC236}">
                <a16:creationId xmlns:a16="http://schemas.microsoft.com/office/drawing/2014/main" id="{F80C785D-C593-9149-B3CD-4A7A6B43B863}"/>
              </a:ext>
            </a:extLst>
          </p:cNvPr>
          <p:cNvSpPr>
            <a:spLocks noGrp="1"/>
          </p:cNvSpPr>
          <p:nvPr>
            <p:ph type="dt" sz="half" idx="10"/>
          </p:nvPr>
        </p:nvSpPr>
        <p:spPr/>
        <p:txBody>
          <a:bodyPr/>
          <a:lstStyle>
            <a:lvl1pPr>
              <a:defRPr>
                <a:solidFill>
                  <a:srgbClr val="FFFFFF"/>
                </a:solidFill>
              </a:defRPr>
            </a:lvl1pPr>
          </a:lstStyle>
          <a:p>
            <a:fld id="{51F53B67-8D7D-4863-8328-1CC5208DB742}" type="datetime4">
              <a:rPr lang="en-GB" smtClean="0"/>
              <a:t>30 November 2022</a:t>
            </a:fld>
            <a:endParaRPr lang="en-US" dirty="0"/>
          </a:p>
        </p:txBody>
      </p:sp>
      <p:sp>
        <p:nvSpPr>
          <p:cNvPr id="5" name="Footer Placeholder 4">
            <a:extLst>
              <a:ext uri="{FF2B5EF4-FFF2-40B4-BE49-F238E27FC236}">
                <a16:creationId xmlns:a16="http://schemas.microsoft.com/office/drawing/2014/main" id="{25D78329-23C0-1846-956A-45ECEE138C5F}"/>
              </a:ext>
            </a:extLst>
          </p:cNvPr>
          <p:cNvSpPr>
            <a:spLocks noGrp="1"/>
          </p:cNvSpPr>
          <p:nvPr>
            <p:ph type="ftr" sz="quarter" idx="11"/>
          </p:nvPr>
        </p:nvSpPr>
        <p:spPr/>
        <p:txBody>
          <a:bodyPr/>
          <a:lstStyle>
            <a:lvl1pPr>
              <a:defRPr>
                <a:solidFill>
                  <a:srgbClr val="FFFFFF"/>
                </a:solidFill>
              </a:defRPr>
            </a:lvl1pPr>
          </a:lstStyle>
          <a:p>
            <a:pPr algn="ctr"/>
            <a:r>
              <a:rPr lang="en-US" dirty="0"/>
              <a:t>Copyright 2022</a:t>
            </a:r>
          </a:p>
        </p:txBody>
      </p:sp>
      <p:sp>
        <p:nvSpPr>
          <p:cNvPr id="6" name="Slide Number Placeholder 5">
            <a:extLst>
              <a:ext uri="{FF2B5EF4-FFF2-40B4-BE49-F238E27FC236}">
                <a16:creationId xmlns:a16="http://schemas.microsoft.com/office/drawing/2014/main" id="{B9B6C896-04EE-084B-B3F0-EA45F73CA4C8}"/>
              </a:ext>
            </a:extLst>
          </p:cNvPr>
          <p:cNvSpPr>
            <a:spLocks noGrp="1"/>
          </p:cNvSpPr>
          <p:nvPr>
            <p:ph type="sldNum" sz="quarter" idx="12"/>
          </p:nvPr>
        </p:nvSpPr>
        <p:spPr/>
        <p:txBody>
          <a:bodyPr/>
          <a:lstStyle>
            <a:lvl1pPr>
              <a:defRPr>
                <a:solidFill>
                  <a:srgbClr val="FFFFFF"/>
                </a:solidFill>
              </a:defRPr>
            </a:lvl1pPr>
          </a:lstStyle>
          <a:p>
            <a:fld id="{375AD2CE-F49B-4E00-A4C1-B0C86F7952B9}" type="slidenum">
              <a:rPr lang="de-DE" smtClean="0"/>
              <a:pPr/>
              <a:t>‹#›</a:t>
            </a:fld>
            <a:endParaRPr lang="de-DE" dirty="0"/>
          </a:p>
        </p:txBody>
      </p:sp>
      <p:cxnSp>
        <p:nvCxnSpPr>
          <p:cNvPr id="7" name="Straight Connector 6"/>
          <p:cNvCxnSpPr/>
          <p:nvPr userDrawn="1"/>
        </p:nvCxnSpPr>
        <p:spPr>
          <a:xfrm>
            <a:off x="388272" y="2366222"/>
            <a:ext cx="8370256" cy="1191"/>
          </a:xfrm>
          <a:prstGeom prst="line">
            <a:avLst/>
          </a:prstGeom>
          <a:ln w="25400">
            <a:solidFill>
              <a:srgbClr val="FEEB17"/>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88272" y="4766072"/>
            <a:ext cx="8370256" cy="1191"/>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388272" y="4764881"/>
            <a:ext cx="8370256" cy="1191"/>
          </a:xfrm>
          <a:prstGeom prst="line">
            <a:avLst/>
          </a:prstGeom>
          <a:ln w="6350">
            <a:solidFill>
              <a:srgbClr val="FEEB1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8136602-4990-F4BF-52DD-1736731E2B94}"/>
              </a:ext>
            </a:extLst>
          </p:cNvPr>
          <p:cNvPicPr>
            <a:picLocks noChangeAspect="1"/>
          </p:cNvPicPr>
          <p:nvPr userDrawn="1"/>
        </p:nvPicPr>
        <p:blipFill>
          <a:blip r:embed="rId3"/>
          <a:stretch>
            <a:fillRect/>
          </a:stretch>
        </p:blipFill>
        <p:spPr>
          <a:xfrm>
            <a:off x="7315729" y="376236"/>
            <a:ext cx="1440000" cy="525988"/>
          </a:xfrm>
          <a:prstGeom prst="rect">
            <a:avLst/>
          </a:prstGeom>
        </p:spPr>
      </p:pic>
    </p:spTree>
    <p:extLst>
      <p:ext uri="{BB962C8B-B14F-4D97-AF65-F5344CB8AC3E}">
        <p14:creationId xmlns:p14="http://schemas.microsoft.com/office/powerpoint/2010/main" val="295574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1687-1884-7744-AA97-9FEAB2CA6ACF}"/>
              </a:ext>
            </a:extLst>
          </p:cNvPr>
          <p:cNvSpPr>
            <a:spLocks noGrp="1"/>
          </p:cNvSpPr>
          <p:nvPr>
            <p:ph type="title"/>
          </p:nvPr>
        </p:nvSpPr>
        <p:spPr>
          <a:xfrm>
            <a:off x="388272" y="273846"/>
            <a:ext cx="5955716" cy="994172"/>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7E60B5-ECA4-034A-9EEB-3DF3583600F5}"/>
              </a:ext>
            </a:extLst>
          </p:cNvPr>
          <p:cNvSpPr>
            <a:spLocks noGrp="1"/>
          </p:cNvSpPr>
          <p:nvPr>
            <p:ph idx="1"/>
          </p:nvPr>
        </p:nvSpPr>
        <p:spPr/>
        <p:txBody>
          <a:bodyPr/>
          <a:lstStyle>
            <a:lvl1pPr>
              <a:defRPr sz="2000"/>
            </a:lvl1pPr>
            <a:lvl2pPr>
              <a:defRPr sz="1700"/>
            </a:lvl2pPr>
            <a:lvl3pPr>
              <a:defRPr sz="1500"/>
            </a:lvl3pPr>
            <a:lvl4pP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182186B-557C-124F-BD10-7B2AD6E55449}"/>
              </a:ext>
            </a:extLst>
          </p:cNvPr>
          <p:cNvSpPr>
            <a:spLocks noGrp="1"/>
          </p:cNvSpPr>
          <p:nvPr>
            <p:ph type="ftr" sz="quarter" idx="11"/>
          </p:nvPr>
        </p:nvSpPr>
        <p:spPr/>
        <p:txBody>
          <a:bodyPr/>
          <a:lstStyle>
            <a:lvl1pPr>
              <a:defRPr>
                <a:solidFill>
                  <a:srgbClr val="898989"/>
                </a:solidFill>
              </a:defRPr>
            </a:lvl1pPr>
          </a:lstStyle>
          <a:p>
            <a:pPr algn="ctr"/>
            <a:r>
              <a:rPr lang="en-US" dirty="0"/>
              <a:t>Copyright 2022</a:t>
            </a:r>
          </a:p>
        </p:txBody>
      </p:sp>
      <p:sp>
        <p:nvSpPr>
          <p:cNvPr id="6" name="Slide Number Placeholder 5">
            <a:extLst>
              <a:ext uri="{FF2B5EF4-FFF2-40B4-BE49-F238E27FC236}">
                <a16:creationId xmlns:a16="http://schemas.microsoft.com/office/drawing/2014/main" id="{93CF4F52-9237-544E-B37E-57C51C2E722C}"/>
              </a:ext>
            </a:extLst>
          </p:cNvPr>
          <p:cNvSpPr>
            <a:spLocks noGrp="1"/>
          </p:cNvSpPr>
          <p:nvPr>
            <p:ph type="sldNum" sz="quarter" idx="12"/>
          </p:nvPr>
        </p:nvSpPr>
        <p:spPr/>
        <p:txBody>
          <a:bodyPr/>
          <a:lstStyle>
            <a:lvl1pPr defTabSz="779232">
              <a:defRPr/>
            </a:lvl1pPr>
          </a:lstStyle>
          <a:p>
            <a:fld id="{375AD2CE-F49B-4E00-A4C1-B0C86F7952B9}" type="slidenum">
              <a:rPr lang="de-DE" smtClean="0">
                <a:solidFill>
                  <a:prstClr val="black">
                    <a:tint val="75000"/>
                  </a:prstClr>
                </a:solidFill>
              </a:rPr>
              <a:pPr/>
              <a:t>‹#›</a:t>
            </a:fld>
            <a:endParaRPr lang="de-DE" dirty="0">
              <a:solidFill>
                <a:prstClr val="black">
                  <a:tint val="75000"/>
                </a:prstClr>
              </a:solidFill>
            </a:endParaRPr>
          </a:p>
        </p:txBody>
      </p:sp>
      <p:sp>
        <p:nvSpPr>
          <p:cNvPr id="8" name="Date Placeholder 3">
            <a:extLst>
              <a:ext uri="{FF2B5EF4-FFF2-40B4-BE49-F238E27FC236}">
                <a16:creationId xmlns:a16="http://schemas.microsoft.com/office/drawing/2014/main" id="{45033235-BA77-C14F-98F2-4C2C6B73E0B6}"/>
              </a:ext>
            </a:extLst>
          </p:cNvPr>
          <p:cNvSpPr>
            <a:spLocks noGrp="1"/>
          </p:cNvSpPr>
          <p:nvPr>
            <p:ph type="dt" sz="half" idx="10"/>
          </p:nvPr>
        </p:nvSpPr>
        <p:spPr>
          <a:xfrm>
            <a:off x="388272" y="4767264"/>
            <a:ext cx="2057400" cy="273844"/>
          </a:xfrm>
        </p:spPr>
        <p:txBody>
          <a:bodyPr/>
          <a:lstStyle>
            <a:lvl1pPr>
              <a:defRPr>
                <a:solidFill>
                  <a:srgbClr val="898989"/>
                </a:solidFill>
              </a:defRPr>
            </a:lvl1pPr>
          </a:lstStyle>
          <a:p>
            <a:fld id="{294566B1-E15A-47D5-9499-B7829CABBEAD}" type="datetime4">
              <a:rPr lang="en-GB" smtClean="0"/>
              <a:t>30 November 2022</a:t>
            </a:fld>
            <a:endParaRPr lang="en-US" dirty="0"/>
          </a:p>
        </p:txBody>
      </p:sp>
      <p:pic>
        <p:nvPicPr>
          <p:cNvPr id="11" name="Picture 10">
            <a:extLst>
              <a:ext uri="{FF2B5EF4-FFF2-40B4-BE49-F238E27FC236}">
                <a16:creationId xmlns:a16="http://schemas.microsoft.com/office/drawing/2014/main" id="{484034C5-E574-7F30-55FA-AE8392C8D39B}"/>
              </a:ext>
            </a:extLst>
          </p:cNvPr>
          <p:cNvPicPr>
            <a:picLocks noChangeAspect="1"/>
          </p:cNvPicPr>
          <p:nvPr userDrawn="1"/>
        </p:nvPicPr>
        <p:blipFill>
          <a:blip r:embed="rId2"/>
          <a:stretch>
            <a:fillRect/>
          </a:stretch>
        </p:blipFill>
        <p:spPr>
          <a:xfrm>
            <a:off x="7315728" y="273846"/>
            <a:ext cx="1440000" cy="525988"/>
          </a:xfrm>
          <a:prstGeom prst="rect">
            <a:avLst/>
          </a:prstGeom>
        </p:spPr>
      </p:pic>
    </p:spTree>
    <p:extLst>
      <p:ext uri="{BB962C8B-B14F-4D97-AF65-F5344CB8AC3E}">
        <p14:creationId xmlns:p14="http://schemas.microsoft.com/office/powerpoint/2010/main" val="193194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rgbClr val="17409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1687-1884-7744-AA97-9FEAB2CA6ACF}"/>
              </a:ext>
            </a:extLst>
          </p:cNvPr>
          <p:cNvSpPr>
            <a:spLocks noGrp="1"/>
          </p:cNvSpPr>
          <p:nvPr>
            <p:ph type="title" hasCustomPrompt="1"/>
          </p:nvPr>
        </p:nvSpPr>
        <p:spPr>
          <a:xfrm>
            <a:off x="388271" y="424706"/>
            <a:ext cx="8370256" cy="4253133"/>
          </a:xfrm>
        </p:spPr>
        <p:txBody>
          <a:bodyPr>
            <a:normAutofit/>
          </a:bodyPr>
          <a:lstStyle>
            <a:lvl1pPr>
              <a:defRPr sz="4200" b="0" i="0" baseline="0">
                <a:solidFill>
                  <a:schemeClr val="bg1"/>
                </a:solidFill>
                <a:latin typeface="Arial"/>
                <a:cs typeface="Arial"/>
              </a:defRPr>
            </a:lvl1pPr>
          </a:lstStyle>
          <a:p>
            <a:r>
              <a:rPr lang="en-US" dirty="0"/>
              <a:t>Use this slide for large text</a:t>
            </a:r>
          </a:p>
        </p:txBody>
      </p:sp>
      <p:sp>
        <p:nvSpPr>
          <p:cNvPr id="4" name="Date Placeholder 3">
            <a:extLst>
              <a:ext uri="{FF2B5EF4-FFF2-40B4-BE49-F238E27FC236}">
                <a16:creationId xmlns:a16="http://schemas.microsoft.com/office/drawing/2014/main" id="{A4135576-3AE0-BC4B-ABA6-A0A917533CFB}"/>
              </a:ext>
            </a:extLst>
          </p:cNvPr>
          <p:cNvSpPr>
            <a:spLocks noGrp="1"/>
          </p:cNvSpPr>
          <p:nvPr>
            <p:ph type="dt" sz="half" idx="10"/>
          </p:nvPr>
        </p:nvSpPr>
        <p:spPr/>
        <p:txBody>
          <a:bodyPr/>
          <a:lstStyle>
            <a:lvl1pPr>
              <a:defRPr>
                <a:solidFill>
                  <a:schemeClr val="bg1"/>
                </a:solidFill>
              </a:defRPr>
            </a:lvl1pPr>
          </a:lstStyle>
          <a:p>
            <a:fld id="{6A507BA0-CD12-4A16-BD1B-215020AE47A8}" type="datetime4">
              <a:rPr lang="en-GB" smtClean="0"/>
              <a:t>30 November 2022</a:t>
            </a:fld>
            <a:endParaRPr lang="en-US" dirty="0"/>
          </a:p>
        </p:txBody>
      </p:sp>
      <p:sp>
        <p:nvSpPr>
          <p:cNvPr id="5" name="Footer Placeholder 4">
            <a:extLst>
              <a:ext uri="{FF2B5EF4-FFF2-40B4-BE49-F238E27FC236}">
                <a16:creationId xmlns:a16="http://schemas.microsoft.com/office/drawing/2014/main" id="{1182186B-557C-124F-BD10-7B2AD6E55449}"/>
              </a:ext>
            </a:extLst>
          </p:cNvPr>
          <p:cNvSpPr>
            <a:spLocks noGrp="1"/>
          </p:cNvSpPr>
          <p:nvPr>
            <p:ph type="ftr" sz="quarter" idx="11"/>
          </p:nvPr>
        </p:nvSpPr>
        <p:spPr/>
        <p:txBody>
          <a:bodyPr/>
          <a:lstStyle>
            <a:lvl1pPr>
              <a:defRPr>
                <a:solidFill>
                  <a:srgbClr val="FFFFFF"/>
                </a:solidFill>
              </a:defRPr>
            </a:lvl1pPr>
          </a:lstStyle>
          <a:p>
            <a:pPr algn="ctr"/>
            <a:r>
              <a:rPr lang="en-US" dirty="0"/>
              <a:t>Copyright 2022</a:t>
            </a:r>
          </a:p>
        </p:txBody>
      </p:sp>
      <p:sp>
        <p:nvSpPr>
          <p:cNvPr id="6" name="Slide Number Placeholder 5">
            <a:extLst>
              <a:ext uri="{FF2B5EF4-FFF2-40B4-BE49-F238E27FC236}">
                <a16:creationId xmlns:a16="http://schemas.microsoft.com/office/drawing/2014/main" id="{93CF4F52-9237-544E-B37E-57C51C2E722C}"/>
              </a:ext>
            </a:extLst>
          </p:cNvPr>
          <p:cNvSpPr>
            <a:spLocks noGrp="1"/>
          </p:cNvSpPr>
          <p:nvPr>
            <p:ph type="sldNum" sz="quarter" idx="12"/>
          </p:nvPr>
        </p:nvSpPr>
        <p:spPr/>
        <p:txBody>
          <a:bodyPr/>
          <a:lstStyle>
            <a:lvl1pPr>
              <a:defRPr>
                <a:solidFill>
                  <a:srgbClr val="FFFFFF"/>
                </a:solidFill>
              </a:defRPr>
            </a:lvl1pPr>
          </a:lstStyle>
          <a:p>
            <a:fld id="{375AD2CE-F49B-4E00-A4C1-B0C86F7952B9}" type="slidenum">
              <a:rPr lang="de-DE" smtClean="0"/>
              <a:pPr/>
              <a:t>‹#›</a:t>
            </a:fld>
            <a:endParaRPr lang="de-DE" dirty="0"/>
          </a:p>
        </p:txBody>
      </p:sp>
      <p:cxnSp>
        <p:nvCxnSpPr>
          <p:cNvPr id="8" name="Straight Connector 7"/>
          <p:cNvCxnSpPr/>
          <p:nvPr userDrawn="1"/>
        </p:nvCxnSpPr>
        <p:spPr>
          <a:xfrm>
            <a:off x="388272" y="272654"/>
            <a:ext cx="8370256" cy="1191"/>
          </a:xfrm>
          <a:prstGeom prst="line">
            <a:avLst/>
          </a:prstGeom>
          <a:ln w="25400">
            <a:solidFill>
              <a:srgbClr val="FEEB17"/>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88272" y="4764881"/>
            <a:ext cx="8370256" cy="1191"/>
          </a:xfrm>
          <a:prstGeom prst="line">
            <a:avLst/>
          </a:prstGeom>
          <a:ln w="6350">
            <a:solidFill>
              <a:srgbClr val="FEE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94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alpha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1687-1884-7744-AA97-9FEAB2CA6ACF}"/>
              </a:ext>
            </a:extLst>
          </p:cNvPr>
          <p:cNvSpPr>
            <a:spLocks noGrp="1"/>
          </p:cNvSpPr>
          <p:nvPr>
            <p:ph type="title" hasCustomPrompt="1"/>
          </p:nvPr>
        </p:nvSpPr>
        <p:spPr>
          <a:xfrm>
            <a:off x="388271" y="424706"/>
            <a:ext cx="8370256" cy="4253133"/>
          </a:xfrm>
        </p:spPr>
        <p:txBody>
          <a:bodyPr>
            <a:normAutofit/>
          </a:bodyPr>
          <a:lstStyle>
            <a:lvl1pPr>
              <a:defRPr sz="4200" b="0" i="0" baseline="0">
                <a:solidFill>
                  <a:srgbClr val="112D82"/>
                </a:solidFill>
                <a:latin typeface="Arial"/>
                <a:cs typeface="Arial"/>
              </a:defRPr>
            </a:lvl1pPr>
          </a:lstStyle>
          <a:p>
            <a:r>
              <a:rPr lang="en-US" dirty="0"/>
              <a:t>Use this slide for large text</a:t>
            </a:r>
          </a:p>
        </p:txBody>
      </p:sp>
      <p:sp>
        <p:nvSpPr>
          <p:cNvPr id="4" name="Date Placeholder 3">
            <a:extLst>
              <a:ext uri="{FF2B5EF4-FFF2-40B4-BE49-F238E27FC236}">
                <a16:creationId xmlns:a16="http://schemas.microsoft.com/office/drawing/2014/main" id="{A4135576-3AE0-BC4B-ABA6-A0A917533CFB}"/>
              </a:ext>
            </a:extLst>
          </p:cNvPr>
          <p:cNvSpPr>
            <a:spLocks noGrp="1"/>
          </p:cNvSpPr>
          <p:nvPr>
            <p:ph type="dt" sz="half" idx="10"/>
          </p:nvPr>
        </p:nvSpPr>
        <p:spPr/>
        <p:txBody>
          <a:bodyPr/>
          <a:lstStyle>
            <a:lvl1pPr>
              <a:defRPr>
                <a:solidFill>
                  <a:srgbClr val="112D82"/>
                </a:solidFill>
              </a:defRPr>
            </a:lvl1pPr>
          </a:lstStyle>
          <a:p>
            <a:fld id="{77965AC5-E4A6-46BC-8D4B-8620C4E58727}" type="datetime4">
              <a:rPr lang="en-GB" smtClean="0"/>
              <a:t>30 November 2022</a:t>
            </a:fld>
            <a:endParaRPr lang="en-US" dirty="0"/>
          </a:p>
        </p:txBody>
      </p:sp>
      <p:sp>
        <p:nvSpPr>
          <p:cNvPr id="5" name="Footer Placeholder 4">
            <a:extLst>
              <a:ext uri="{FF2B5EF4-FFF2-40B4-BE49-F238E27FC236}">
                <a16:creationId xmlns:a16="http://schemas.microsoft.com/office/drawing/2014/main" id="{1182186B-557C-124F-BD10-7B2AD6E55449}"/>
              </a:ext>
            </a:extLst>
          </p:cNvPr>
          <p:cNvSpPr>
            <a:spLocks noGrp="1"/>
          </p:cNvSpPr>
          <p:nvPr>
            <p:ph type="ftr" sz="quarter" idx="11"/>
          </p:nvPr>
        </p:nvSpPr>
        <p:spPr/>
        <p:txBody>
          <a:bodyPr/>
          <a:lstStyle>
            <a:lvl1pPr>
              <a:defRPr>
                <a:solidFill>
                  <a:srgbClr val="112D82"/>
                </a:solidFill>
              </a:defRPr>
            </a:lvl1pPr>
          </a:lstStyle>
          <a:p>
            <a:pPr algn="ctr"/>
            <a:r>
              <a:rPr lang="en-US" dirty="0"/>
              <a:t>Copyright 2022</a:t>
            </a:r>
          </a:p>
        </p:txBody>
      </p:sp>
      <p:sp>
        <p:nvSpPr>
          <p:cNvPr id="6" name="Slide Number Placeholder 5">
            <a:extLst>
              <a:ext uri="{FF2B5EF4-FFF2-40B4-BE49-F238E27FC236}">
                <a16:creationId xmlns:a16="http://schemas.microsoft.com/office/drawing/2014/main" id="{93CF4F52-9237-544E-B37E-57C51C2E722C}"/>
              </a:ext>
            </a:extLst>
          </p:cNvPr>
          <p:cNvSpPr>
            <a:spLocks noGrp="1"/>
          </p:cNvSpPr>
          <p:nvPr>
            <p:ph type="sldNum" sz="quarter" idx="12"/>
          </p:nvPr>
        </p:nvSpPr>
        <p:spPr/>
        <p:txBody>
          <a:bodyPr/>
          <a:lstStyle>
            <a:lvl1pPr>
              <a:defRPr>
                <a:solidFill>
                  <a:srgbClr val="112D82"/>
                </a:solidFill>
              </a:defRPr>
            </a:lvl1pPr>
          </a:lstStyle>
          <a:p>
            <a:fld id="{375AD2CE-F49B-4E00-A4C1-B0C86F7952B9}" type="slidenum">
              <a:rPr lang="de-DE" smtClean="0"/>
              <a:pPr/>
              <a:t>‹#›</a:t>
            </a:fld>
            <a:endParaRPr lang="de-DE" dirty="0"/>
          </a:p>
        </p:txBody>
      </p:sp>
      <p:cxnSp>
        <p:nvCxnSpPr>
          <p:cNvPr id="8" name="Straight Connector 7"/>
          <p:cNvCxnSpPr/>
          <p:nvPr userDrawn="1"/>
        </p:nvCxnSpPr>
        <p:spPr>
          <a:xfrm>
            <a:off x="388272" y="272654"/>
            <a:ext cx="8370256" cy="1191"/>
          </a:xfrm>
          <a:prstGeom prst="line">
            <a:avLst/>
          </a:prstGeom>
          <a:ln w="25400">
            <a:solidFill>
              <a:srgbClr val="FEEB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1944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EC8A71-AC4F-9240-9336-C3BF2E1201FA}"/>
              </a:ext>
            </a:extLst>
          </p:cNvPr>
          <p:cNvSpPr>
            <a:spLocks noGrp="1"/>
          </p:cNvSpPr>
          <p:nvPr>
            <p:ph sz="half" idx="1"/>
          </p:nvPr>
        </p:nvSpPr>
        <p:spPr>
          <a:xfrm>
            <a:off x="388272" y="1369219"/>
            <a:ext cx="3886200" cy="3263504"/>
          </a:xfrm>
        </p:spPr>
        <p:txBody>
          <a:bodyPr/>
          <a:lstStyle>
            <a:lvl1pPr>
              <a:defRPr sz="2000"/>
            </a:lvl1pPr>
            <a:lvl2pPr>
              <a:defRPr sz="1700"/>
            </a:lvl2pPr>
            <a:lvl3pPr>
              <a:defRPr sz="1500"/>
            </a:lvl3pPr>
            <a:lvl4pP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46C82B4-2116-8040-BCF0-CCFE0B260544}"/>
              </a:ext>
            </a:extLst>
          </p:cNvPr>
          <p:cNvSpPr>
            <a:spLocks noGrp="1"/>
          </p:cNvSpPr>
          <p:nvPr>
            <p:ph sz="half" idx="2"/>
          </p:nvPr>
        </p:nvSpPr>
        <p:spPr>
          <a:xfrm>
            <a:off x="4872328" y="1369219"/>
            <a:ext cx="3886200" cy="3263504"/>
          </a:xfrm>
        </p:spPr>
        <p:txBody>
          <a:bodyPr>
            <a:normAutofit/>
          </a:bodyPr>
          <a:lstStyle>
            <a:lvl1pPr marL="158283" indent="-158283" algn="l" defTabSz="633127" rtl="0" eaLnBrk="1" latinLnBrk="0" hangingPunct="1">
              <a:lnSpc>
                <a:spcPct val="90000"/>
              </a:lnSpc>
              <a:buFont typeface="Arial" panose="020B0604020202020204" pitchFamily="34" charset="0"/>
              <a:buChar char="•"/>
              <a:defRPr lang="en-US" sz="2000" kern="1200" dirty="0" smtClean="0">
                <a:solidFill>
                  <a:schemeClr val="tx1"/>
                </a:solidFill>
                <a:latin typeface="+mj-lt"/>
                <a:ea typeface="+mn-ea"/>
                <a:cs typeface="+mn-cs"/>
              </a:defRPr>
            </a:lvl1pPr>
            <a:lvl2pPr marL="474845" indent="-158283" algn="l" defTabSz="633127" rtl="0" eaLnBrk="1" latinLnBrk="0" hangingPunct="1">
              <a:lnSpc>
                <a:spcPct val="90000"/>
              </a:lnSpc>
              <a:buFont typeface="Arial" panose="020B0604020202020204" pitchFamily="34" charset="0"/>
              <a:buChar char="•"/>
              <a:defRPr lang="en-US" sz="1700" kern="1200" dirty="0" smtClean="0">
                <a:solidFill>
                  <a:schemeClr val="tx1"/>
                </a:solidFill>
                <a:latin typeface="+mj-lt"/>
                <a:ea typeface="+mn-ea"/>
                <a:cs typeface="+mn-cs"/>
              </a:defRPr>
            </a:lvl2pPr>
            <a:lvl3pPr marL="791408" indent="-158283" algn="l" defTabSz="633127" rtl="0" eaLnBrk="1" latinLnBrk="0" hangingPunct="1">
              <a:lnSpc>
                <a:spcPct val="90000"/>
              </a:lnSpc>
              <a:buFont typeface="Arial" panose="020B0604020202020204" pitchFamily="34" charset="0"/>
              <a:buChar char="•"/>
              <a:defRPr lang="en-US" sz="1500" kern="1200" dirty="0" smtClean="0">
                <a:solidFill>
                  <a:schemeClr val="tx1"/>
                </a:solidFill>
                <a:latin typeface="+mj-lt"/>
                <a:ea typeface="+mn-ea"/>
                <a:cs typeface="+mn-cs"/>
              </a:defRPr>
            </a:lvl3pPr>
            <a:lvl4pPr marL="1107971" indent="-158283" algn="l" defTabSz="633127" rtl="0" eaLnBrk="1" latinLnBrk="0" hangingPunct="1">
              <a:lnSpc>
                <a:spcPct val="90000"/>
              </a:lnSpc>
              <a:buFont typeface="Arial" panose="020B0604020202020204" pitchFamily="34" charset="0"/>
              <a:buChar char="•"/>
              <a:defRPr lang="en-US" sz="1400" kern="1200" dirty="0" smtClean="0">
                <a:solidFill>
                  <a:schemeClr val="tx1"/>
                </a:solidFill>
                <a:latin typeface="+mj-lt"/>
                <a:ea typeface="+mn-ea"/>
                <a:cs typeface="+mn-cs"/>
              </a:defRPr>
            </a:lvl4pPr>
            <a:lvl5pPr marL="1424535" indent="-158283" algn="l" defTabSz="633127" rtl="0" eaLnBrk="1" latinLnBrk="0" hangingPunct="1">
              <a:lnSpc>
                <a:spcPct val="90000"/>
              </a:lnSpc>
              <a:buFont typeface="Arial" panose="020B0604020202020204" pitchFamily="34" charset="0"/>
              <a:buChar char="•"/>
              <a:defRPr lang="en-US" sz="1200" kern="1200" dirty="0">
                <a:solidFill>
                  <a:schemeClr val="tx1"/>
                </a:solidFill>
                <a:latin typeface="+mj-lt"/>
                <a:ea typeface="+mn-ea"/>
                <a:cs typeface="+mn-cs"/>
              </a:defRPr>
            </a:lvl5pPr>
          </a:lstStyle>
          <a:p>
            <a:pPr lvl="0"/>
            <a:r>
              <a:rPr lang="en-US" dirty="0"/>
              <a:t>Edit Master text styles</a:t>
            </a:r>
          </a:p>
          <a:p>
            <a:pPr marL="474845" lvl="1" indent="-158283" algn="l" defTabSz="633127" rtl="0" eaLnBrk="1" latinLnBrk="0" hangingPunct="1">
              <a:lnSpc>
                <a:spcPct val="90000"/>
              </a:lnSpc>
              <a:spcBef>
                <a:spcPts val="345"/>
              </a:spcBef>
              <a:buFont typeface="Arial" panose="020B0604020202020204" pitchFamily="34" charset="0"/>
              <a:buChar char="•"/>
            </a:pPr>
            <a:r>
              <a:rPr lang="en-US" dirty="0"/>
              <a:t>Second level</a:t>
            </a:r>
          </a:p>
          <a:p>
            <a:pPr marL="791408" lvl="2" indent="-158283" algn="l" defTabSz="633127" rtl="0" eaLnBrk="1" latinLnBrk="0" hangingPunct="1">
              <a:lnSpc>
                <a:spcPct val="90000"/>
              </a:lnSpc>
              <a:spcBef>
                <a:spcPts val="345"/>
              </a:spcBef>
              <a:buFont typeface="Arial" panose="020B0604020202020204" pitchFamily="34" charset="0"/>
              <a:buChar char="•"/>
            </a:pPr>
            <a:r>
              <a:rPr lang="en-US" dirty="0"/>
              <a:t>Third level</a:t>
            </a:r>
          </a:p>
          <a:p>
            <a:pPr marL="1107971" lvl="3" indent="-158283" algn="l" defTabSz="633127" rtl="0" eaLnBrk="1" latinLnBrk="0" hangingPunct="1">
              <a:lnSpc>
                <a:spcPct val="90000"/>
              </a:lnSpc>
              <a:spcBef>
                <a:spcPts val="345"/>
              </a:spcBef>
              <a:buFont typeface="Arial" panose="020B0604020202020204" pitchFamily="34" charset="0"/>
              <a:buChar char="•"/>
            </a:pPr>
            <a:r>
              <a:rPr lang="en-US" dirty="0"/>
              <a:t>Fourth level</a:t>
            </a:r>
          </a:p>
          <a:p>
            <a:pPr marL="1424535" lvl="4" indent="-158283" algn="l" defTabSz="633127" rtl="0" eaLnBrk="1" latinLnBrk="0" hangingPunct="1">
              <a:lnSpc>
                <a:spcPct val="90000"/>
              </a:lnSpc>
              <a:spcBef>
                <a:spcPts val="345"/>
              </a:spcBef>
              <a:buFont typeface="Arial" panose="020B0604020202020204" pitchFamily="34" charset="0"/>
              <a:buChar char="•"/>
            </a:pPr>
            <a:r>
              <a:rPr lang="en-US" dirty="0"/>
              <a:t>Fifth level</a:t>
            </a:r>
          </a:p>
        </p:txBody>
      </p:sp>
      <p:sp>
        <p:nvSpPr>
          <p:cNvPr id="5" name="Date Placeholder 4">
            <a:extLst>
              <a:ext uri="{FF2B5EF4-FFF2-40B4-BE49-F238E27FC236}">
                <a16:creationId xmlns:a16="http://schemas.microsoft.com/office/drawing/2014/main" id="{9AA99FD9-9A05-D64C-8F75-DC66638EF695}"/>
              </a:ext>
            </a:extLst>
          </p:cNvPr>
          <p:cNvSpPr>
            <a:spLocks noGrp="1"/>
          </p:cNvSpPr>
          <p:nvPr>
            <p:ph type="dt" sz="half" idx="10"/>
          </p:nvPr>
        </p:nvSpPr>
        <p:spPr/>
        <p:txBody>
          <a:bodyPr/>
          <a:lstStyle/>
          <a:p>
            <a:fld id="{B94CAF6D-0325-48EE-B229-F089B3DE8358}" type="datetime4">
              <a:rPr lang="en-GB" smtClean="0"/>
              <a:t>30 November 2022</a:t>
            </a:fld>
            <a:endParaRPr lang="en-US" dirty="0"/>
          </a:p>
        </p:txBody>
      </p:sp>
      <p:sp>
        <p:nvSpPr>
          <p:cNvPr id="6" name="Footer Placeholder 5">
            <a:extLst>
              <a:ext uri="{FF2B5EF4-FFF2-40B4-BE49-F238E27FC236}">
                <a16:creationId xmlns:a16="http://schemas.microsoft.com/office/drawing/2014/main" id="{DB81892B-CF84-1D48-96E7-A35B4E47D626}"/>
              </a:ext>
            </a:extLst>
          </p:cNvPr>
          <p:cNvSpPr>
            <a:spLocks noGrp="1"/>
          </p:cNvSpPr>
          <p:nvPr>
            <p:ph type="ftr" sz="quarter" idx="11"/>
          </p:nvPr>
        </p:nvSpPr>
        <p:spPr/>
        <p:txBody>
          <a:bodyPr/>
          <a:lstStyle/>
          <a:p>
            <a:pPr algn="ctr"/>
            <a:r>
              <a:rPr lang="en-US" dirty="0"/>
              <a:t>Copyright 2022</a:t>
            </a:r>
          </a:p>
        </p:txBody>
      </p:sp>
      <p:sp>
        <p:nvSpPr>
          <p:cNvPr id="7" name="Slide Number Placeholder 6">
            <a:extLst>
              <a:ext uri="{FF2B5EF4-FFF2-40B4-BE49-F238E27FC236}">
                <a16:creationId xmlns:a16="http://schemas.microsoft.com/office/drawing/2014/main" id="{F191664B-0474-5840-9EC6-BE7E2B608B1D}"/>
              </a:ext>
            </a:extLst>
          </p:cNvPr>
          <p:cNvSpPr>
            <a:spLocks noGrp="1"/>
          </p:cNvSpPr>
          <p:nvPr>
            <p:ph type="sldNum" sz="quarter" idx="12"/>
          </p:nvPr>
        </p:nvSpPr>
        <p:spPr/>
        <p:txBody>
          <a:bodyPr/>
          <a:lstStyle>
            <a:lvl1pPr defTabSz="779232">
              <a:defRPr/>
            </a:lvl1pPr>
          </a:lstStyle>
          <a:p>
            <a:fld id="{375AD2CE-F49B-4E00-A4C1-B0C86F7952B9}" type="slidenum">
              <a:rPr lang="de-DE" smtClean="0">
                <a:solidFill>
                  <a:prstClr val="black">
                    <a:tint val="75000"/>
                  </a:prstClr>
                </a:solidFill>
              </a:rPr>
              <a:pPr/>
              <a:t>‹#›</a:t>
            </a:fld>
            <a:endParaRPr lang="de-DE" dirty="0">
              <a:solidFill>
                <a:prstClr val="black">
                  <a:tint val="75000"/>
                </a:prstClr>
              </a:solidFill>
            </a:endParaRPr>
          </a:p>
        </p:txBody>
      </p:sp>
      <p:sp>
        <p:nvSpPr>
          <p:cNvPr id="8" name="Title 1">
            <a:extLst>
              <a:ext uri="{FF2B5EF4-FFF2-40B4-BE49-F238E27FC236}">
                <a16:creationId xmlns:a16="http://schemas.microsoft.com/office/drawing/2014/main" id="{D3901687-1884-7744-AA97-9FEAB2CA6ACF}"/>
              </a:ext>
            </a:extLst>
          </p:cNvPr>
          <p:cNvSpPr>
            <a:spLocks noGrp="1"/>
          </p:cNvSpPr>
          <p:nvPr>
            <p:ph type="title"/>
          </p:nvPr>
        </p:nvSpPr>
        <p:spPr>
          <a:xfrm>
            <a:off x="388272" y="273846"/>
            <a:ext cx="5955716" cy="994172"/>
          </a:xfrm>
        </p:spPr>
        <p:txBody>
          <a:bodyPr/>
          <a:lstStyle/>
          <a:p>
            <a:r>
              <a:rPr lang="en-US" dirty="0"/>
              <a:t>Click to edit Master title style</a:t>
            </a:r>
          </a:p>
        </p:txBody>
      </p:sp>
      <p:pic>
        <p:nvPicPr>
          <p:cNvPr id="10" name="Picture 9">
            <a:extLst>
              <a:ext uri="{FF2B5EF4-FFF2-40B4-BE49-F238E27FC236}">
                <a16:creationId xmlns:a16="http://schemas.microsoft.com/office/drawing/2014/main" id="{5C27BBDB-14B1-5B83-83BD-BD71A228244C}"/>
              </a:ext>
            </a:extLst>
          </p:cNvPr>
          <p:cNvPicPr>
            <a:picLocks noChangeAspect="1"/>
          </p:cNvPicPr>
          <p:nvPr userDrawn="1"/>
        </p:nvPicPr>
        <p:blipFill>
          <a:blip r:embed="rId2"/>
          <a:stretch>
            <a:fillRect/>
          </a:stretch>
        </p:blipFill>
        <p:spPr>
          <a:xfrm>
            <a:off x="7315728" y="273846"/>
            <a:ext cx="1440000" cy="525988"/>
          </a:xfrm>
          <a:prstGeom prst="rect">
            <a:avLst/>
          </a:prstGeom>
        </p:spPr>
      </p:pic>
    </p:spTree>
    <p:extLst>
      <p:ext uri="{BB962C8B-B14F-4D97-AF65-F5344CB8AC3E}">
        <p14:creationId xmlns:p14="http://schemas.microsoft.com/office/powerpoint/2010/main" val="87760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9C4BB8-1DA2-4046-B1C8-55801360B17A}"/>
              </a:ext>
            </a:extLst>
          </p:cNvPr>
          <p:cNvSpPr>
            <a:spLocks noGrp="1"/>
          </p:cNvSpPr>
          <p:nvPr>
            <p:ph type="body" idx="1"/>
          </p:nvPr>
        </p:nvSpPr>
        <p:spPr>
          <a:xfrm>
            <a:off x="388272" y="1260872"/>
            <a:ext cx="3868340" cy="617934"/>
          </a:xfrm>
        </p:spPr>
        <p:txBody>
          <a:bodyPr anchor="b"/>
          <a:lstStyle>
            <a:lvl1pPr marL="0" indent="0">
              <a:buNone/>
              <a:defRPr sz="1700" b="1"/>
            </a:lvl1pPr>
            <a:lvl2pPr marL="316562" indent="0">
              <a:buNone/>
              <a:defRPr sz="1400" b="1"/>
            </a:lvl2pPr>
            <a:lvl3pPr marL="633127" indent="0">
              <a:buNone/>
              <a:defRPr sz="1200" b="1"/>
            </a:lvl3pPr>
            <a:lvl4pPr marL="949689" indent="0">
              <a:buNone/>
              <a:defRPr sz="1100" b="1"/>
            </a:lvl4pPr>
            <a:lvl5pPr marL="1266252" indent="0">
              <a:buNone/>
              <a:defRPr sz="1100" b="1"/>
            </a:lvl5pPr>
            <a:lvl6pPr marL="1582815" indent="0">
              <a:buNone/>
              <a:defRPr sz="1100" b="1"/>
            </a:lvl6pPr>
            <a:lvl7pPr marL="1899379" indent="0">
              <a:buNone/>
              <a:defRPr sz="1100" b="1"/>
            </a:lvl7pPr>
            <a:lvl8pPr marL="2215942" indent="0">
              <a:buNone/>
              <a:defRPr sz="1100" b="1"/>
            </a:lvl8pPr>
            <a:lvl9pPr marL="2532505" indent="0">
              <a:buNone/>
              <a:defRPr sz="1100" b="1"/>
            </a:lvl9pPr>
          </a:lstStyle>
          <a:p>
            <a:pPr lvl="0"/>
            <a:r>
              <a:rPr lang="en-US"/>
              <a:t>Edit Master text styles</a:t>
            </a:r>
          </a:p>
        </p:txBody>
      </p:sp>
      <p:sp>
        <p:nvSpPr>
          <p:cNvPr id="4" name="Content Placeholder 3">
            <a:extLst>
              <a:ext uri="{FF2B5EF4-FFF2-40B4-BE49-F238E27FC236}">
                <a16:creationId xmlns:a16="http://schemas.microsoft.com/office/drawing/2014/main" id="{C810F5FE-3BEC-1840-ACD5-54619C0BB8BA}"/>
              </a:ext>
            </a:extLst>
          </p:cNvPr>
          <p:cNvSpPr>
            <a:spLocks noGrp="1"/>
          </p:cNvSpPr>
          <p:nvPr>
            <p:ph sz="half" idx="2"/>
          </p:nvPr>
        </p:nvSpPr>
        <p:spPr>
          <a:xfrm>
            <a:off x="38827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FF128E-52FB-1C4F-BEE1-5602E1B64AC1}"/>
              </a:ext>
            </a:extLst>
          </p:cNvPr>
          <p:cNvSpPr>
            <a:spLocks noGrp="1"/>
          </p:cNvSpPr>
          <p:nvPr>
            <p:ph type="dt" sz="half" idx="10"/>
          </p:nvPr>
        </p:nvSpPr>
        <p:spPr/>
        <p:txBody>
          <a:bodyPr/>
          <a:lstStyle/>
          <a:p>
            <a:fld id="{26E00B9F-7565-4D10-B673-03ECF72446D9}" type="datetime4">
              <a:rPr lang="en-GB" smtClean="0"/>
              <a:t>30 November 2022</a:t>
            </a:fld>
            <a:endParaRPr lang="en-US" dirty="0"/>
          </a:p>
        </p:txBody>
      </p:sp>
      <p:sp>
        <p:nvSpPr>
          <p:cNvPr id="8" name="Footer Placeholder 7">
            <a:extLst>
              <a:ext uri="{FF2B5EF4-FFF2-40B4-BE49-F238E27FC236}">
                <a16:creationId xmlns:a16="http://schemas.microsoft.com/office/drawing/2014/main" id="{3C56F5BA-2A5A-0E47-AA88-2780F173CF3A}"/>
              </a:ext>
            </a:extLst>
          </p:cNvPr>
          <p:cNvSpPr>
            <a:spLocks noGrp="1"/>
          </p:cNvSpPr>
          <p:nvPr>
            <p:ph type="ftr" sz="quarter" idx="11"/>
          </p:nvPr>
        </p:nvSpPr>
        <p:spPr/>
        <p:txBody>
          <a:bodyPr/>
          <a:lstStyle/>
          <a:p>
            <a:pPr algn="ctr"/>
            <a:r>
              <a:rPr lang="en-US" dirty="0"/>
              <a:t>Copyright 2022</a:t>
            </a:r>
          </a:p>
        </p:txBody>
      </p:sp>
      <p:sp>
        <p:nvSpPr>
          <p:cNvPr id="9" name="Slide Number Placeholder 8">
            <a:extLst>
              <a:ext uri="{FF2B5EF4-FFF2-40B4-BE49-F238E27FC236}">
                <a16:creationId xmlns:a16="http://schemas.microsoft.com/office/drawing/2014/main" id="{84EFD87C-23BD-C24F-B47C-69891DF57802}"/>
              </a:ext>
            </a:extLst>
          </p:cNvPr>
          <p:cNvSpPr>
            <a:spLocks noGrp="1"/>
          </p:cNvSpPr>
          <p:nvPr>
            <p:ph type="sldNum" sz="quarter" idx="12"/>
          </p:nvPr>
        </p:nvSpPr>
        <p:spPr/>
        <p:txBody>
          <a:bodyPr/>
          <a:lstStyle>
            <a:lvl1pPr defTabSz="779232">
              <a:defRPr/>
            </a:lvl1pPr>
          </a:lstStyle>
          <a:p>
            <a:fld id="{375AD2CE-F49B-4E00-A4C1-B0C86F7952B9}" type="slidenum">
              <a:rPr lang="de-DE" smtClean="0">
                <a:solidFill>
                  <a:prstClr val="black">
                    <a:tint val="75000"/>
                  </a:prstClr>
                </a:solidFill>
              </a:rPr>
              <a:pPr/>
              <a:t>‹#›</a:t>
            </a:fld>
            <a:endParaRPr lang="de-DE" dirty="0">
              <a:solidFill>
                <a:prstClr val="black">
                  <a:tint val="75000"/>
                </a:prstClr>
              </a:solidFill>
            </a:endParaRPr>
          </a:p>
        </p:txBody>
      </p:sp>
      <p:sp>
        <p:nvSpPr>
          <p:cNvPr id="12" name="Title 1">
            <a:extLst>
              <a:ext uri="{FF2B5EF4-FFF2-40B4-BE49-F238E27FC236}">
                <a16:creationId xmlns:a16="http://schemas.microsoft.com/office/drawing/2014/main" id="{D3901687-1884-7744-AA97-9FEAB2CA6ACF}"/>
              </a:ext>
            </a:extLst>
          </p:cNvPr>
          <p:cNvSpPr>
            <a:spLocks noGrp="1"/>
          </p:cNvSpPr>
          <p:nvPr>
            <p:ph type="title"/>
          </p:nvPr>
        </p:nvSpPr>
        <p:spPr>
          <a:xfrm>
            <a:off x="388272" y="273846"/>
            <a:ext cx="5955716" cy="987028"/>
          </a:xfrm>
        </p:spPr>
        <p:txBody>
          <a:bodyPr/>
          <a:lstStyle/>
          <a:p>
            <a:r>
              <a:rPr lang="en-US" dirty="0"/>
              <a:t>Click to edit Master title style</a:t>
            </a:r>
          </a:p>
        </p:txBody>
      </p:sp>
      <p:sp>
        <p:nvSpPr>
          <p:cNvPr id="14" name="Text Placeholder 4">
            <a:extLst>
              <a:ext uri="{FF2B5EF4-FFF2-40B4-BE49-F238E27FC236}">
                <a16:creationId xmlns:a16="http://schemas.microsoft.com/office/drawing/2014/main" id="{26F6A8E9-FACF-9C4A-9549-FD3278655911}"/>
              </a:ext>
            </a:extLst>
          </p:cNvPr>
          <p:cNvSpPr>
            <a:spLocks noGrp="1"/>
          </p:cNvSpPr>
          <p:nvPr>
            <p:ph type="body" sz="quarter" idx="3"/>
          </p:nvPr>
        </p:nvSpPr>
        <p:spPr>
          <a:xfrm>
            <a:off x="4871138" y="1260872"/>
            <a:ext cx="3887391" cy="617934"/>
          </a:xfrm>
        </p:spPr>
        <p:txBody>
          <a:bodyPr anchor="b"/>
          <a:lstStyle>
            <a:lvl1pPr marL="0" indent="0">
              <a:buNone/>
              <a:defRPr sz="1700" b="1"/>
            </a:lvl1pPr>
            <a:lvl2pPr marL="316562" indent="0">
              <a:buNone/>
              <a:defRPr sz="1400" b="1"/>
            </a:lvl2pPr>
            <a:lvl3pPr marL="633127" indent="0">
              <a:buNone/>
              <a:defRPr sz="1200" b="1"/>
            </a:lvl3pPr>
            <a:lvl4pPr marL="949689" indent="0">
              <a:buNone/>
              <a:defRPr sz="1100" b="1"/>
            </a:lvl4pPr>
            <a:lvl5pPr marL="1266252" indent="0">
              <a:buNone/>
              <a:defRPr sz="1100" b="1"/>
            </a:lvl5pPr>
            <a:lvl6pPr marL="1582815" indent="0">
              <a:buNone/>
              <a:defRPr sz="1100" b="1"/>
            </a:lvl6pPr>
            <a:lvl7pPr marL="1899379" indent="0">
              <a:buNone/>
              <a:defRPr sz="1100" b="1"/>
            </a:lvl7pPr>
            <a:lvl8pPr marL="2215942" indent="0">
              <a:buNone/>
              <a:defRPr sz="1100" b="1"/>
            </a:lvl8pPr>
            <a:lvl9pPr marL="2532505" indent="0">
              <a:buNone/>
              <a:defRPr sz="1100" b="1"/>
            </a:lvl9pPr>
          </a:lstStyle>
          <a:p>
            <a:pPr lvl="0"/>
            <a:r>
              <a:rPr lang="en-US"/>
              <a:t>Edit Master text styles</a:t>
            </a:r>
          </a:p>
        </p:txBody>
      </p:sp>
      <p:sp>
        <p:nvSpPr>
          <p:cNvPr id="15" name="Content Placeholder 5">
            <a:extLst>
              <a:ext uri="{FF2B5EF4-FFF2-40B4-BE49-F238E27FC236}">
                <a16:creationId xmlns:a16="http://schemas.microsoft.com/office/drawing/2014/main" id="{B11E3783-B899-4744-9159-7E51F8549CF5}"/>
              </a:ext>
            </a:extLst>
          </p:cNvPr>
          <p:cNvSpPr>
            <a:spLocks noGrp="1"/>
          </p:cNvSpPr>
          <p:nvPr>
            <p:ph sz="quarter" idx="4"/>
          </p:nvPr>
        </p:nvSpPr>
        <p:spPr>
          <a:xfrm>
            <a:off x="4871138"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F00DA491-AD90-8E2D-A1F4-EDEF5B96658E}"/>
              </a:ext>
            </a:extLst>
          </p:cNvPr>
          <p:cNvPicPr>
            <a:picLocks noChangeAspect="1"/>
          </p:cNvPicPr>
          <p:nvPr userDrawn="1"/>
        </p:nvPicPr>
        <p:blipFill>
          <a:blip r:embed="rId2"/>
          <a:stretch>
            <a:fillRect/>
          </a:stretch>
        </p:blipFill>
        <p:spPr>
          <a:xfrm>
            <a:off x="7315728" y="273846"/>
            <a:ext cx="1440000" cy="525988"/>
          </a:xfrm>
          <a:prstGeom prst="rect">
            <a:avLst/>
          </a:prstGeom>
        </p:spPr>
      </p:pic>
    </p:spTree>
    <p:extLst>
      <p:ext uri="{BB962C8B-B14F-4D97-AF65-F5344CB8AC3E}">
        <p14:creationId xmlns:p14="http://schemas.microsoft.com/office/powerpoint/2010/main" val="276655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4E58E67-1578-684A-8220-283037EDCC81}"/>
              </a:ext>
            </a:extLst>
          </p:cNvPr>
          <p:cNvSpPr>
            <a:spLocks noGrp="1"/>
          </p:cNvSpPr>
          <p:nvPr>
            <p:ph type="dt" sz="half" idx="10"/>
          </p:nvPr>
        </p:nvSpPr>
        <p:spPr/>
        <p:txBody>
          <a:bodyPr/>
          <a:lstStyle/>
          <a:p>
            <a:fld id="{71AF257D-B940-4F57-AE8B-F794DD3355D8}" type="datetime4">
              <a:rPr lang="en-GB" smtClean="0"/>
              <a:t>30 November 2022</a:t>
            </a:fld>
            <a:endParaRPr lang="en-US" dirty="0"/>
          </a:p>
        </p:txBody>
      </p:sp>
      <p:sp>
        <p:nvSpPr>
          <p:cNvPr id="4" name="Footer Placeholder 3">
            <a:extLst>
              <a:ext uri="{FF2B5EF4-FFF2-40B4-BE49-F238E27FC236}">
                <a16:creationId xmlns:a16="http://schemas.microsoft.com/office/drawing/2014/main" id="{C2AE2C2D-E3B6-214C-AB5B-69CB327AB187}"/>
              </a:ext>
            </a:extLst>
          </p:cNvPr>
          <p:cNvSpPr>
            <a:spLocks noGrp="1"/>
          </p:cNvSpPr>
          <p:nvPr>
            <p:ph type="ftr" sz="quarter" idx="11"/>
          </p:nvPr>
        </p:nvSpPr>
        <p:spPr/>
        <p:txBody>
          <a:bodyPr/>
          <a:lstStyle/>
          <a:p>
            <a:pPr algn="ctr"/>
            <a:r>
              <a:rPr lang="en-US" dirty="0"/>
              <a:t>Copyright 2022</a:t>
            </a:r>
          </a:p>
        </p:txBody>
      </p:sp>
      <p:sp>
        <p:nvSpPr>
          <p:cNvPr id="5" name="Slide Number Placeholder 4">
            <a:extLst>
              <a:ext uri="{FF2B5EF4-FFF2-40B4-BE49-F238E27FC236}">
                <a16:creationId xmlns:a16="http://schemas.microsoft.com/office/drawing/2014/main" id="{A987A51D-44CB-DA46-B676-B4D58452EAA4}"/>
              </a:ext>
            </a:extLst>
          </p:cNvPr>
          <p:cNvSpPr>
            <a:spLocks noGrp="1"/>
          </p:cNvSpPr>
          <p:nvPr>
            <p:ph type="sldNum" sz="quarter" idx="12"/>
          </p:nvPr>
        </p:nvSpPr>
        <p:spPr/>
        <p:txBody>
          <a:bodyPr/>
          <a:lstStyle>
            <a:lvl1pPr defTabSz="779232">
              <a:defRPr/>
            </a:lvl1pPr>
          </a:lstStyle>
          <a:p>
            <a:fld id="{375AD2CE-F49B-4E00-A4C1-B0C86F7952B9}" type="slidenum">
              <a:rPr lang="de-DE" smtClean="0">
                <a:solidFill>
                  <a:prstClr val="black">
                    <a:tint val="75000"/>
                  </a:prstClr>
                </a:solidFill>
              </a:rPr>
              <a:pPr/>
              <a:t>‹#›</a:t>
            </a:fld>
            <a:endParaRPr lang="de-DE" dirty="0">
              <a:solidFill>
                <a:prstClr val="black">
                  <a:tint val="75000"/>
                </a:prstClr>
              </a:solidFill>
            </a:endParaRPr>
          </a:p>
        </p:txBody>
      </p:sp>
      <p:sp>
        <p:nvSpPr>
          <p:cNvPr id="6" name="Title 1">
            <a:extLst>
              <a:ext uri="{FF2B5EF4-FFF2-40B4-BE49-F238E27FC236}">
                <a16:creationId xmlns:a16="http://schemas.microsoft.com/office/drawing/2014/main" id="{D3901687-1884-7744-AA97-9FEAB2CA6ACF}"/>
              </a:ext>
            </a:extLst>
          </p:cNvPr>
          <p:cNvSpPr>
            <a:spLocks noGrp="1"/>
          </p:cNvSpPr>
          <p:nvPr>
            <p:ph type="title"/>
          </p:nvPr>
        </p:nvSpPr>
        <p:spPr>
          <a:xfrm>
            <a:off x="388272" y="273846"/>
            <a:ext cx="5955716" cy="987028"/>
          </a:xfrm>
        </p:spPr>
        <p:txBody>
          <a:bodyPr/>
          <a:lstStyle/>
          <a:p>
            <a:r>
              <a:rPr lang="en-US" dirty="0"/>
              <a:t>Click to edit Master title style</a:t>
            </a:r>
          </a:p>
        </p:txBody>
      </p:sp>
      <p:cxnSp>
        <p:nvCxnSpPr>
          <p:cNvPr id="8" name="Straight Connector 7"/>
          <p:cNvCxnSpPr/>
          <p:nvPr userDrawn="1"/>
        </p:nvCxnSpPr>
        <p:spPr>
          <a:xfrm>
            <a:off x="388272" y="4764881"/>
            <a:ext cx="8370256" cy="1191"/>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BAA878A-5A38-3823-D778-CBCC4728E095}"/>
              </a:ext>
            </a:extLst>
          </p:cNvPr>
          <p:cNvPicPr>
            <a:picLocks noChangeAspect="1"/>
          </p:cNvPicPr>
          <p:nvPr userDrawn="1"/>
        </p:nvPicPr>
        <p:blipFill>
          <a:blip r:embed="rId2"/>
          <a:stretch>
            <a:fillRect/>
          </a:stretch>
        </p:blipFill>
        <p:spPr>
          <a:xfrm>
            <a:off x="7315728" y="273846"/>
            <a:ext cx="1440000" cy="525988"/>
          </a:xfrm>
          <a:prstGeom prst="rect">
            <a:avLst/>
          </a:prstGeom>
        </p:spPr>
      </p:pic>
    </p:spTree>
    <p:extLst>
      <p:ext uri="{BB962C8B-B14F-4D97-AF65-F5344CB8AC3E}">
        <p14:creationId xmlns:p14="http://schemas.microsoft.com/office/powerpoint/2010/main" val="170655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4085A3-CAB5-E743-8BCC-057BBE0B0617}"/>
              </a:ext>
            </a:extLst>
          </p:cNvPr>
          <p:cNvSpPr>
            <a:spLocks noGrp="1"/>
          </p:cNvSpPr>
          <p:nvPr>
            <p:ph type="dt" sz="half" idx="10"/>
          </p:nvPr>
        </p:nvSpPr>
        <p:spPr/>
        <p:txBody>
          <a:bodyPr/>
          <a:lstStyle/>
          <a:p>
            <a:fld id="{9EFB5D1B-D414-4444-A819-2555E22A3D32}" type="datetime4">
              <a:rPr lang="en-GB" smtClean="0"/>
              <a:t>30 November 2022</a:t>
            </a:fld>
            <a:endParaRPr lang="en-US" dirty="0"/>
          </a:p>
        </p:txBody>
      </p:sp>
      <p:sp>
        <p:nvSpPr>
          <p:cNvPr id="3" name="Footer Placeholder 2">
            <a:extLst>
              <a:ext uri="{FF2B5EF4-FFF2-40B4-BE49-F238E27FC236}">
                <a16:creationId xmlns:a16="http://schemas.microsoft.com/office/drawing/2014/main" id="{D04AF050-ADD6-2D4B-A68E-E3FD9D0A7539}"/>
              </a:ext>
            </a:extLst>
          </p:cNvPr>
          <p:cNvSpPr>
            <a:spLocks noGrp="1"/>
          </p:cNvSpPr>
          <p:nvPr>
            <p:ph type="ftr" sz="quarter" idx="11"/>
          </p:nvPr>
        </p:nvSpPr>
        <p:spPr/>
        <p:txBody>
          <a:bodyPr/>
          <a:lstStyle/>
          <a:p>
            <a:pPr algn="ctr"/>
            <a:r>
              <a:rPr lang="en-US" dirty="0"/>
              <a:t>Copyright 2022</a:t>
            </a:r>
          </a:p>
        </p:txBody>
      </p:sp>
      <p:sp>
        <p:nvSpPr>
          <p:cNvPr id="4" name="Slide Number Placeholder 3">
            <a:extLst>
              <a:ext uri="{FF2B5EF4-FFF2-40B4-BE49-F238E27FC236}">
                <a16:creationId xmlns:a16="http://schemas.microsoft.com/office/drawing/2014/main" id="{AC1A693D-075F-654A-AD4F-533B5C2B0063}"/>
              </a:ext>
            </a:extLst>
          </p:cNvPr>
          <p:cNvSpPr>
            <a:spLocks noGrp="1"/>
          </p:cNvSpPr>
          <p:nvPr>
            <p:ph type="sldNum" sz="quarter" idx="12"/>
          </p:nvPr>
        </p:nvSpPr>
        <p:spPr/>
        <p:txBody>
          <a:bodyPr/>
          <a:lstStyle>
            <a:lvl1pPr defTabSz="779232">
              <a:defRPr/>
            </a:lvl1pPr>
          </a:lstStyle>
          <a:p>
            <a:fld id="{375AD2CE-F49B-4E00-A4C1-B0C86F7952B9}" type="slidenum">
              <a:rPr lang="de-DE" smtClean="0">
                <a:solidFill>
                  <a:prstClr val="black">
                    <a:tint val="75000"/>
                  </a:prstClr>
                </a:solidFill>
              </a:rPr>
              <a:pPr/>
              <a:t>‹#›</a:t>
            </a:fld>
            <a:endParaRPr lang="de-DE" dirty="0">
              <a:solidFill>
                <a:prstClr val="black">
                  <a:tint val="75000"/>
                </a:prstClr>
              </a:solidFill>
            </a:endParaRPr>
          </a:p>
        </p:txBody>
      </p:sp>
    </p:spTree>
    <p:extLst>
      <p:ext uri="{BB962C8B-B14F-4D97-AF65-F5344CB8AC3E}">
        <p14:creationId xmlns:p14="http://schemas.microsoft.com/office/powerpoint/2010/main" val="240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8A6EA6-E0D1-9443-9DFA-B6A9FBF7EE6F}"/>
              </a:ext>
            </a:extLst>
          </p:cNvPr>
          <p:cNvSpPr>
            <a:spLocks noGrp="1"/>
          </p:cNvSpPr>
          <p:nvPr>
            <p:ph type="title"/>
          </p:nvPr>
        </p:nvSpPr>
        <p:spPr>
          <a:xfrm>
            <a:off x="388272" y="345833"/>
            <a:ext cx="8370256" cy="903983"/>
          </a:xfrm>
          <a:prstGeom prst="rect">
            <a:avLst/>
          </a:prstGeom>
        </p:spPr>
        <p:txBody>
          <a:bodyPr vert="horz" lIns="77925" tIns="38963" rIns="77925" bIns="38963"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BB8CF0BC-A958-6D44-BB75-1A1F33F2CD74}"/>
              </a:ext>
            </a:extLst>
          </p:cNvPr>
          <p:cNvSpPr>
            <a:spLocks noGrp="1"/>
          </p:cNvSpPr>
          <p:nvPr>
            <p:ph type="body" idx="1"/>
          </p:nvPr>
        </p:nvSpPr>
        <p:spPr>
          <a:xfrm>
            <a:off x="388272" y="1369219"/>
            <a:ext cx="8370256" cy="3263504"/>
          </a:xfrm>
          <a:prstGeom prst="rect">
            <a:avLst/>
          </a:prstGeom>
        </p:spPr>
        <p:txBody>
          <a:bodyPr vert="horz" lIns="77925" tIns="38963" rIns="77925" bIns="38963"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B592A60-D8F2-CD4C-918A-89BBF0FA45D9}"/>
              </a:ext>
            </a:extLst>
          </p:cNvPr>
          <p:cNvSpPr>
            <a:spLocks noGrp="1"/>
          </p:cNvSpPr>
          <p:nvPr>
            <p:ph type="dt" sz="half" idx="2"/>
          </p:nvPr>
        </p:nvSpPr>
        <p:spPr>
          <a:xfrm>
            <a:off x="388272" y="4767264"/>
            <a:ext cx="2057400" cy="273844"/>
          </a:xfrm>
          <a:prstGeom prst="rect">
            <a:avLst/>
          </a:prstGeom>
        </p:spPr>
        <p:txBody>
          <a:bodyPr vert="horz" lIns="77925" tIns="38963" rIns="77925" bIns="38963" rtlCol="0" anchor="ctr"/>
          <a:lstStyle>
            <a:lvl1pPr algn="l">
              <a:defRPr sz="800">
                <a:solidFill>
                  <a:schemeClr val="tx1">
                    <a:tint val="75000"/>
                  </a:schemeClr>
                </a:solidFill>
              </a:defRPr>
            </a:lvl1pPr>
          </a:lstStyle>
          <a:p>
            <a:fld id="{CB725146-3CC7-4EE0-98A3-BE0272F7C7C6}" type="datetime4">
              <a:rPr lang="en-GB" smtClean="0"/>
              <a:t>30 November 2022</a:t>
            </a:fld>
            <a:endParaRPr lang="en-US" dirty="0"/>
          </a:p>
        </p:txBody>
      </p:sp>
      <p:sp>
        <p:nvSpPr>
          <p:cNvPr id="5" name="Footer Placeholder 4">
            <a:extLst>
              <a:ext uri="{FF2B5EF4-FFF2-40B4-BE49-F238E27FC236}">
                <a16:creationId xmlns:a16="http://schemas.microsoft.com/office/drawing/2014/main" id="{A888FB51-B9A7-7C48-91AC-C820486F080C}"/>
              </a:ext>
            </a:extLst>
          </p:cNvPr>
          <p:cNvSpPr>
            <a:spLocks noGrp="1"/>
          </p:cNvSpPr>
          <p:nvPr>
            <p:ph type="ftr" sz="quarter" idx="3"/>
          </p:nvPr>
        </p:nvSpPr>
        <p:spPr>
          <a:xfrm>
            <a:off x="3028952" y="4767264"/>
            <a:ext cx="3086100" cy="273844"/>
          </a:xfrm>
          <a:prstGeom prst="rect">
            <a:avLst/>
          </a:prstGeom>
        </p:spPr>
        <p:txBody>
          <a:bodyPr vert="horz" lIns="77925" tIns="38963" rIns="77925" bIns="38963" rtlCol="0" anchor="ctr"/>
          <a:lstStyle>
            <a:lvl1pPr algn="l">
              <a:defRPr sz="800">
                <a:solidFill>
                  <a:schemeClr val="tx1">
                    <a:tint val="75000"/>
                  </a:schemeClr>
                </a:solidFill>
              </a:defRPr>
            </a:lvl1pPr>
          </a:lstStyle>
          <a:p>
            <a:pPr algn="ctr"/>
            <a:r>
              <a:rPr lang="en-US" dirty="0"/>
              <a:t>Copyright 2022</a:t>
            </a:r>
          </a:p>
        </p:txBody>
      </p:sp>
      <p:sp>
        <p:nvSpPr>
          <p:cNvPr id="6" name="Slide Number Placeholder 5">
            <a:extLst>
              <a:ext uri="{FF2B5EF4-FFF2-40B4-BE49-F238E27FC236}">
                <a16:creationId xmlns:a16="http://schemas.microsoft.com/office/drawing/2014/main" id="{2CEDC3E4-4DE4-BE4A-A746-3903057F9206}"/>
              </a:ext>
            </a:extLst>
          </p:cNvPr>
          <p:cNvSpPr>
            <a:spLocks noGrp="1"/>
          </p:cNvSpPr>
          <p:nvPr>
            <p:ph type="sldNum" sz="quarter" idx="4"/>
          </p:nvPr>
        </p:nvSpPr>
        <p:spPr>
          <a:xfrm>
            <a:off x="6701128" y="4767264"/>
            <a:ext cx="2057400" cy="273844"/>
          </a:xfrm>
          <a:prstGeom prst="rect">
            <a:avLst/>
          </a:prstGeom>
        </p:spPr>
        <p:txBody>
          <a:bodyPr vert="horz" lIns="77925" tIns="38963" rIns="77925" bIns="38963" rtlCol="0" anchor="ctr"/>
          <a:lstStyle>
            <a:lvl1pPr algn="r" defTabSz="779232">
              <a:defRPr sz="800">
                <a:solidFill>
                  <a:schemeClr val="tx1">
                    <a:tint val="75000"/>
                  </a:schemeClr>
                </a:solidFill>
              </a:defRPr>
            </a:lvl1pPr>
          </a:lstStyle>
          <a:p>
            <a:fld id="{375AD2CE-F49B-4E00-A4C1-B0C86F7952B9}" type="slidenum">
              <a:rPr lang="de-DE" smtClean="0">
                <a:solidFill>
                  <a:prstClr val="black">
                    <a:tint val="75000"/>
                  </a:prstClr>
                </a:solidFill>
              </a:rPr>
              <a:pPr/>
              <a:t>‹#›</a:t>
            </a:fld>
            <a:endParaRPr lang="de-DE" dirty="0">
              <a:solidFill>
                <a:prstClr val="black">
                  <a:tint val="75000"/>
                </a:prstClr>
              </a:solidFill>
            </a:endParaRPr>
          </a:p>
        </p:txBody>
      </p:sp>
      <p:cxnSp>
        <p:nvCxnSpPr>
          <p:cNvPr id="10" name="Straight Connector 9"/>
          <p:cNvCxnSpPr/>
          <p:nvPr userDrawn="1"/>
        </p:nvCxnSpPr>
        <p:spPr>
          <a:xfrm>
            <a:off x="388272" y="4766072"/>
            <a:ext cx="8370256" cy="1191"/>
          </a:xfrm>
          <a:prstGeom prst="line">
            <a:avLst/>
          </a:prstGeom>
          <a:ln w="6350">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388272" y="4764881"/>
            <a:ext cx="8370256" cy="1191"/>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973664"/>
      </p:ext>
    </p:extLst>
  </p:cSld>
  <p:clrMap bg1="lt1" tx1="dk1" bg2="lt2" tx2="dk2" accent1="accent1" accent2="accent2" accent3="accent3" accent4="accent4" accent5="accent5" accent6="accent6" hlink="hlink" folHlink="folHlink"/>
  <p:sldLayoutIdLst>
    <p:sldLayoutId id="2147484183" r:id="rId1"/>
    <p:sldLayoutId id="2147484195" r:id="rId2"/>
    <p:sldLayoutId id="2147484184" r:id="rId3"/>
    <p:sldLayoutId id="2147484197" r:id="rId4"/>
    <p:sldLayoutId id="2147484198" r:id="rId5"/>
    <p:sldLayoutId id="2147484186" r:id="rId6"/>
    <p:sldLayoutId id="2147484187" r:id="rId7"/>
    <p:sldLayoutId id="2147484188" r:id="rId8"/>
    <p:sldLayoutId id="2147484189" r:id="rId9"/>
    <p:sldLayoutId id="2147484190" r:id="rId10"/>
    <p:sldLayoutId id="2147484191" r:id="rId11"/>
    <p:sldLayoutId id="2147484196" r:id="rId12"/>
  </p:sldLayoutIdLst>
  <p:hf hdr="0"/>
  <p:txStyles>
    <p:titleStyle>
      <a:lvl1pPr algn="l" defTabSz="633127" rtl="0" eaLnBrk="1" latinLnBrk="0" hangingPunct="1">
        <a:lnSpc>
          <a:spcPct val="90000"/>
        </a:lnSpc>
        <a:spcBef>
          <a:spcPct val="0"/>
        </a:spcBef>
        <a:buNone/>
        <a:defRPr sz="2700" b="0" i="0" kern="1200">
          <a:solidFill>
            <a:srgbClr val="164194"/>
          </a:solidFill>
          <a:latin typeface="Arial"/>
          <a:ea typeface="+mj-ea"/>
          <a:cs typeface="Arial"/>
        </a:defRPr>
      </a:lvl1pPr>
    </p:titleStyle>
    <p:bodyStyle>
      <a:lvl1pPr marL="158283" indent="-158283" algn="l" defTabSz="633127" rtl="0" eaLnBrk="1" latinLnBrk="0" hangingPunct="1">
        <a:lnSpc>
          <a:spcPct val="90000"/>
        </a:lnSpc>
        <a:spcBef>
          <a:spcPts val="693"/>
        </a:spcBef>
        <a:buFont typeface="Arial" panose="020B0604020202020204" pitchFamily="34" charset="0"/>
        <a:buChar char="•"/>
        <a:defRPr sz="1900" kern="1200">
          <a:solidFill>
            <a:schemeClr val="tx1"/>
          </a:solidFill>
          <a:latin typeface="+mj-lt"/>
          <a:ea typeface="+mn-ea"/>
          <a:cs typeface="+mn-cs"/>
        </a:defRPr>
      </a:lvl1pPr>
      <a:lvl2pPr marL="474845" indent="-158283" algn="l" defTabSz="633127" rtl="0" eaLnBrk="1" latinLnBrk="0" hangingPunct="1">
        <a:lnSpc>
          <a:spcPct val="90000"/>
        </a:lnSpc>
        <a:spcBef>
          <a:spcPts val="345"/>
        </a:spcBef>
        <a:buFont typeface="Arial" panose="020B0604020202020204" pitchFamily="34" charset="0"/>
        <a:buChar char="•"/>
        <a:defRPr sz="1700" kern="1200">
          <a:solidFill>
            <a:schemeClr val="tx1"/>
          </a:solidFill>
          <a:latin typeface="+mj-lt"/>
          <a:ea typeface="+mn-ea"/>
          <a:cs typeface="+mn-cs"/>
        </a:defRPr>
      </a:lvl2pPr>
      <a:lvl3pPr marL="791408" indent="-158283" algn="l" defTabSz="633127" rtl="0" eaLnBrk="1" latinLnBrk="0" hangingPunct="1">
        <a:lnSpc>
          <a:spcPct val="90000"/>
        </a:lnSpc>
        <a:spcBef>
          <a:spcPts val="345"/>
        </a:spcBef>
        <a:buFont typeface="Arial" panose="020B0604020202020204" pitchFamily="34" charset="0"/>
        <a:buChar char="•"/>
        <a:defRPr sz="1400" kern="1200">
          <a:solidFill>
            <a:schemeClr val="tx1"/>
          </a:solidFill>
          <a:latin typeface="+mj-lt"/>
          <a:ea typeface="+mn-ea"/>
          <a:cs typeface="+mn-cs"/>
        </a:defRPr>
      </a:lvl3pPr>
      <a:lvl4pPr marL="1107971" indent="-158283" algn="l" defTabSz="633127" rtl="0" eaLnBrk="1" latinLnBrk="0" hangingPunct="1">
        <a:lnSpc>
          <a:spcPct val="90000"/>
        </a:lnSpc>
        <a:spcBef>
          <a:spcPts val="345"/>
        </a:spcBef>
        <a:buFont typeface="Arial" panose="020B0604020202020204" pitchFamily="34" charset="0"/>
        <a:buChar char="•"/>
        <a:defRPr sz="1200" kern="1200">
          <a:solidFill>
            <a:schemeClr val="tx1"/>
          </a:solidFill>
          <a:latin typeface="+mj-lt"/>
          <a:ea typeface="+mn-ea"/>
          <a:cs typeface="+mn-cs"/>
        </a:defRPr>
      </a:lvl4pPr>
      <a:lvl5pPr marL="1424535" indent="-158283" algn="l" defTabSz="633127" rtl="0" eaLnBrk="1" latinLnBrk="0" hangingPunct="1">
        <a:lnSpc>
          <a:spcPct val="90000"/>
        </a:lnSpc>
        <a:spcBef>
          <a:spcPts val="345"/>
        </a:spcBef>
        <a:buFont typeface="Arial" panose="020B0604020202020204" pitchFamily="34" charset="0"/>
        <a:buChar char="•"/>
        <a:defRPr sz="1200" kern="1200">
          <a:solidFill>
            <a:schemeClr val="tx1"/>
          </a:solidFill>
          <a:latin typeface="+mj-lt"/>
          <a:ea typeface="+mn-ea"/>
          <a:cs typeface="+mn-cs"/>
        </a:defRPr>
      </a:lvl5pPr>
      <a:lvl6pPr marL="1741097" indent="-158283" algn="l" defTabSz="633127" rtl="0" eaLnBrk="1" latinLnBrk="0" hangingPunct="1">
        <a:lnSpc>
          <a:spcPct val="90000"/>
        </a:lnSpc>
        <a:spcBef>
          <a:spcPts val="345"/>
        </a:spcBef>
        <a:buFont typeface="Arial" panose="020B0604020202020204" pitchFamily="34" charset="0"/>
        <a:buChar char="•"/>
        <a:defRPr sz="1200" kern="1200">
          <a:solidFill>
            <a:schemeClr val="tx1"/>
          </a:solidFill>
          <a:latin typeface="+mn-lt"/>
          <a:ea typeface="+mn-ea"/>
          <a:cs typeface="+mn-cs"/>
        </a:defRPr>
      </a:lvl6pPr>
      <a:lvl7pPr marL="2057661" indent="-158283" algn="l" defTabSz="633127" rtl="0" eaLnBrk="1" latinLnBrk="0" hangingPunct="1">
        <a:lnSpc>
          <a:spcPct val="90000"/>
        </a:lnSpc>
        <a:spcBef>
          <a:spcPts val="345"/>
        </a:spcBef>
        <a:buFont typeface="Arial" panose="020B0604020202020204" pitchFamily="34" charset="0"/>
        <a:buChar char="•"/>
        <a:defRPr sz="1200" kern="1200">
          <a:solidFill>
            <a:schemeClr val="tx1"/>
          </a:solidFill>
          <a:latin typeface="+mn-lt"/>
          <a:ea typeface="+mn-ea"/>
          <a:cs typeface="+mn-cs"/>
        </a:defRPr>
      </a:lvl7pPr>
      <a:lvl8pPr marL="2374223" indent="-158283" algn="l" defTabSz="633127" rtl="0" eaLnBrk="1" latinLnBrk="0" hangingPunct="1">
        <a:lnSpc>
          <a:spcPct val="90000"/>
        </a:lnSpc>
        <a:spcBef>
          <a:spcPts val="345"/>
        </a:spcBef>
        <a:buFont typeface="Arial" panose="020B0604020202020204" pitchFamily="34" charset="0"/>
        <a:buChar char="•"/>
        <a:defRPr sz="1200" kern="1200">
          <a:solidFill>
            <a:schemeClr val="tx1"/>
          </a:solidFill>
          <a:latin typeface="+mn-lt"/>
          <a:ea typeface="+mn-ea"/>
          <a:cs typeface="+mn-cs"/>
        </a:defRPr>
      </a:lvl8pPr>
      <a:lvl9pPr marL="2690787" indent="-158283" algn="l" defTabSz="633127" rtl="0" eaLnBrk="1" latinLnBrk="0" hangingPunct="1">
        <a:lnSpc>
          <a:spcPct val="90000"/>
        </a:lnSpc>
        <a:spcBef>
          <a:spcPts val="345"/>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33127" rtl="0" eaLnBrk="1" latinLnBrk="0" hangingPunct="1">
        <a:defRPr sz="1200" kern="1200">
          <a:solidFill>
            <a:schemeClr val="tx1"/>
          </a:solidFill>
          <a:latin typeface="+mn-lt"/>
          <a:ea typeface="+mn-ea"/>
          <a:cs typeface="+mn-cs"/>
        </a:defRPr>
      </a:lvl1pPr>
      <a:lvl2pPr marL="316562" algn="l" defTabSz="633127" rtl="0" eaLnBrk="1" latinLnBrk="0" hangingPunct="1">
        <a:defRPr sz="1200" kern="1200">
          <a:solidFill>
            <a:schemeClr val="tx1"/>
          </a:solidFill>
          <a:latin typeface="+mn-lt"/>
          <a:ea typeface="+mn-ea"/>
          <a:cs typeface="+mn-cs"/>
        </a:defRPr>
      </a:lvl2pPr>
      <a:lvl3pPr marL="633127" algn="l" defTabSz="633127" rtl="0" eaLnBrk="1" latinLnBrk="0" hangingPunct="1">
        <a:defRPr sz="1200" kern="1200">
          <a:solidFill>
            <a:schemeClr val="tx1"/>
          </a:solidFill>
          <a:latin typeface="+mn-lt"/>
          <a:ea typeface="+mn-ea"/>
          <a:cs typeface="+mn-cs"/>
        </a:defRPr>
      </a:lvl3pPr>
      <a:lvl4pPr marL="949689" algn="l" defTabSz="633127" rtl="0" eaLnBrk="1" latinLnBrk="0" hangingPunct="1">
        <a:defRPr sz="1200" kern="1200">
          <a:solidFill>
            <a:schemeClr val="tx1"/>
          </a:solidFill>
          <a:latin typeface="+mn-lt"/>
          <a:ea typeface="+mn-ea"/>
          <a:cs typeface="+mn-cs"/>
        </a:defRPr>
      </a:lvl4pPr>
      <a:lvl5pPr marL="1266252" algn="l" defTabSz="633127" rtl="0" eaLnBrk="1" latinLnBrk="0" hangingPunct="1">
        <a:defRPr sz="1200" kern="1200">
          <a:solidFill>
            <a:schemeClr val="tx1"/>
          </a:solidFill>
          <a:latin typeface="+mn-lt"/>
          <a:ea typeface="+mn-ea"/>
          <a:cs typeface="+mn-cs"/>
        </a:defRPr>
      </a:lvl5pPr>
      <a:lvl6pPr marL="1582815" algn="l" defTabSz="633127" rtl="0" eaLnBrk="1" latinLnBrk="0" hangingPunct="1">
        <a:defRPr sz="1200" kern="1200">
          <a:solidFill>
            <a:schemeClr val="tx1"/>
          </a:solidFill>
          <a:latin typeface="+mn-lt"/>
          <a:ea typeface="+mn-ea"/>
          <a:cs typeface="+mn-cs"/>
        </a:defRPr>
      </a:lvl6pPr>
      <a:lvl7pPr marL="1899379" algn="l" defTabSz="633127" rtl="0" eaLnBrk="1" latinLnBrk="0" hangingPunct="1">
        <a:defRPr sz="1200" kern="1200">
          <a:solidFill>
            <a:schemeClr val="tx1"/>
          </a:solidFill>
          <a:latin typeface="+mn-lt"/>
          <a:ea typeface="+mn-ea"/>
          <a:cs typeface="+mn-cs"/>
        </a:defRPr>
      </a:lvl7pPr>
      <a:lvl8pPr marL="2215942" algn="l" defTabSz="633127" rtl="0" eaLnBrk="1" latinLnBrk="0" hangingPunct="1">
        <a:defRPr sz="1200" kern="1200">
          <a:solidFill>
            <a:schemeClr val="tx1"/>
          </a:solidFill>
          <a:latin typeface="+mn-lt"/>
          <a:ea typeface="+mn-ea"/>
          <a:cs typeface="+mn-cs"/>
        </a:defRPr>
      </a:lvl8pPr>
      <a:lvl9pPr marL="2532505" algn="l" defTabSz="633127"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J.G.vanEeten@tudelft.nl" TargetMode="External"/><Relationship Id="rId2" Type="http://schemas.openxmlformats.org/officeDocument/2006/relationships/hyperlink" Target="mailto:N.I.Kadenko@tudelft.n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n.i.kadenko@tudelft.nl"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4B082-D9D8-AAC9-EF25-E062BC2F1DBE}"/>
              </a:ext>
            </a:extLst>
          </p:cNvPr>
          <p:cNvSpPr>
            <a:spLocks noGrp="1"/>
          </p:cNvSpPr>
          <p:nvPr>
            <p:ph type="ctrTitle"/>
          </p:nvPr>
        </p:nvSpPr>
        <p:spPr>
          <a:xfrm>
            <a:off x="271221" y="2571750"/>
            <a:ext cx="7556043" cy="1334084"/>
          </a:xfrm>
        </p:spPr>
        <p:txBody>
          <a:bodyPr/>
          <a:lstStyle/>
          <a:p>
            <a:r>
              <a:rPr lang="en-GB" dirty="0"/>
              <a:t>Governance Design and Pilot</a:t>
            </a:r>
          </a:p>
        </p:txBody>
      </p:sp>
      <p:sp>
        <p:nvSpPr>
          <p:cNvPr id="3" name="Subtitle 2">
            <a:extLst>
              <a:ext uri="{FF2B5EF4-FFF2-40B4-BE49-F238E27FC236}">
                <a16:creationId xmlns:a16="http://schemas.microsoft.com/office/drawing/2014/main" id="{6AF73B05-A5CE-EE32-59B9-18984269FF2C}"/>
              </a:ext>
            </a:extLst>
          </p:cNvPr>
          <p:cNvSpPr>
            <a:spLocks noGrp="1"/>
          </p:cNvSpPr>
          <p:nvPr>
            <p:ph type="subTitle" idx="1"/>
          </p:nvPr>
        </p:nvSpPr>
        <p:spPr>
          <a:xfrm>
            <a:off x="388271" y="4068304"/>
            <a:ext cx="8370256" cy="536729"/>
          </a:xfrm>
        </p:spPr>
        <p:txBody>
          <a:bodyPr>
            <a:normAutofit/>
          </a:bodyPr>
          <a:lstStyle/>
          <a:p>
            <a:r>
              <a:rPr lang="it-IT" sz="1400" dirty="0"/>
              <a:t>Natalia Kadenko, TU Delft </a:t>
            </a:r>
            <a:r>
              <a:rPr lang="it-IT" sz="1400" dirty="0">
                <a:hlinkClick r:id="rId2"/>
              </a:rPr>
              <a:t>N.I.Kadenko@tudelft.nl</a:t>
            </a:r>
            <a:r>
              <a:rPr lang="it-IT" sz="1400" dirty="0"/>
              <a:t> </a:t>
            </a:r>
            <a:br>
              <a:rPr lang="it-IT" sz="1400" dirty="0"/>
            </a:br>
            <a:r>
              <a:rPr lang="it-IT" sz="1400" dirty="0"/>
              <a:t>Michel van Eeten, TU Delft </a:t>
            </a:r>
            <a:r>
              <a:rPr lang="it-IT" sz="1400" dirty="0">
                <a:hlinkClick r:id="rId3"/>
              </a:rPr>
              <a:t>M.J.G.vanEeten@tudelft.nl</a:t>
            </a:r>
            <a:r>
              <a:rPr lang="it-IT" sz="1400" dirty="0"/>
              <a:t> </a:t>
            </a:r>
            <a:endParaRPr lang="en-GB" sz="1400" dirty="0"/>
          </a:p>
        </p:txBody>
      </p:sp>
    </p:spTree>
    <p:extLst>
      <p:ext uri="{BB962C8B-B14F-4D97-AF65-F5344CB8AC3E}">
        <p14:creationId xmlns:p14="http://schemas.microsoft.com/office/powerpoint/2010/main" val="321143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findings:</a:t>
            </a:r>
          </a:p>
        </p:txBody>
      </p:sp>
      <p:sp>
        <p:nvSpPr>
          <p:cNvPr id="3" name="Content Placeholder 2"/>
          <p:cNvSpPr>
            <a:spLocks noGrp="1"/>
          </p:cNvSpPr>
          <p:nvPr>
            <p:ph idx="1"/>
          </p:nvPr>
        </p:nvSpPr>
        <p:spPr>
          <a:xfrm>
            <a:off x="386872" y="894904"/>
            <a:ext cx="8370256" cy="3974750"/>
          </a:xfrm>
        </p:spPr>
        <p:txBody>
          <a:bodyPr>
            <a:normAutofit fontScale="77500" lnSpcReduction="20000"/>
          </a:bodyPr>
          <a:lstStyle/>
          <a:p>
            <a:pPr marL="285750" indent="-285750">
              <a:lnSpc>
                <a:spcPct val="120000"/>
              </a:lnSpc>
              <a:spcBef>
                <a:spcPts val="0"/>
              </a:spcBef>
              <a:spcAft>
                <a:spcPts val="600"/>
              </a:spcAft>
            </a:pPr>
            <a:r>
              <a:rPr lang="en-US" sz="2400" dirty="0"/>
              <a:t>Input: stakeholder interviews, workshops, surveys, collaboration research</a:t>
            </a:r>
          </a:p>
          <a:p>
            <a:pPr marL="285750" indent="-285750">
              <a:lnSpc>
                <a:spcPct val="120000"/>
              </a:lnSpc>
              <a:spcBef>
                <a:spcPts val="0"/>
              </a:spcBef>
              <a:spcAft>
                <a:spcPts val="600"/>
              </a:spcAft>
            </a:pPr>
            <a:r>
              <a:rPr lang="en-US" sz="2400" dirty="0" err="1"/>
              <a:t>Cybersovereignty</a:t>
            </a:r>
            <a:r>
              <a:rPr lang="en-US" sz="2400" dirty="0"/>
              <a:t>, independence, and control</a:t>
            </a:r>
          </a:p>
          <a:p>
            <a:pPr marL="285750" indent="-285750">
              <a:lnSpc>
                <a:spcPct val="120000"/>
              </a:lnSpc>
              <a:spcBef>
                <a:spcPts val="0"/>
              </a:spcBef>
              <a:spcAft>
                <a:spcPts val="600"/>
              </a:spcAft>
            </a:pPr>
            <a:r>
              <a:rPr lang="en-US" sz="2400" dirty="0"/>
              <a:t>Focus of the NCC network should be broader than only stimulating R&amp;D, and also include capability-building and policy interventions</a:t>
            </a:r>
          </a:p>
          <a:p>
            <a:pPr marL="285750" indent="-285750">
              <a:lnSpc>
                <a:spcPct val="120000"/>
              </a:lnSpc>
              <a:spcBef>
                <a:spcPts val="0"/>
              </a:spcBef>
              <a:spcAft>
                <a:spcPts val="600"/>
              </a:spcAft>
            </a:pPr>
            <a:r>
              <a:rPr lang="en-US" sz="2400" dirty="0"/>
              <a:t>Combination of a hierarchical and a network model</a:t>
            </a:r>
          </a:p>
          <a:p>
            <a:pPr marL="285750" indent="-285750">
              <a:lnSpc>
                <a:spcPct val="120000"/>
              </a:lnSpc>
              <a:spcBef>
                <a:spcPts val="0"/>
              </a:spcBef>
              <a:spcAft>
                <a:spcPts val="600"/>
              </a:spcAft>
            </a:pPr>
            <a:r>
              <a:rPr lang="en-US" sz="2400" dirty="0"/>
              <a:t>Open to a diverse set of actors, initiatives and collaborations</a:t>
            </a:r>
          </a:p>
          <a:p>
            <a:pPr marL="285750" indent="-285750">
              <a:lnSpc>
                <a:spcPct val="120000"/>
              </a:lnSpc>
              <a:spcBef>
                <a:spcPts val="0"/>
              </a:spcBef>
              <a:spcAft>
                <a:spcPts val="600"/>
              </a:spcAft>
            </a:pPr>
            <a:r>
              <a:rPr lang="en-US" sz="2400" dirty="0"/>
              <a:t>Facilitating collaboration between academia and industry</a:t>
            </a:r>
          </a:p>
          <a:p>
            <a:pPr marL="285750" indent="-285750">
              <a:lnSpc>
                <a:spcPct val="120000"/>
              </a:lnSpc>
              <a:spcBef>
                <a:spcPts val="0"/>
              </a:spcBef>
              <a:spcAft>
                <a:spcPts val="600"/>
              </a:spcAft>
            </a:pPr>
            <a:r>
              <a:rPr lang="en-US" sz="2400" dirty="0"/>
              <a:t>Address the lack of focused investment</a:t>
            </a:r>
            <a:endParaRPr lang="en-US" dirty="0"/>
          </a:p>
          <a:p>
            <a:pPr marL="285750" indent="-285750">
              <a:lnSpc>
                <a:spcPct val="120000"/>
              </a:lnSpc>
              <a:spcBef>
                <a:spcPts val="0"/>
              </a:spcBef>
            </a:pPr>
            <a:r>
              <a:rPr lang="en-US" i="1" dirty="0"/>
              <a:t>The synergy between formal and informal, top-down and bottom-up structures can be achieved by integrating informal structures, thus leading to a more efficient stakeholder engagement throughout all societal levels. Transparency is another key element for facilitating trust in an organization </a:t>
            </a:r>
          </a:p>
          <a:p>
            <a:endParaRPr lang="en-GB" dirty="0"/>
          </a:p>
        </p:txBody>
      </p:sp>
      <p:sp>
        <p:nvSpPr>
          <p:cNvPr id="4" name="Footer Placeholder 3"/>
          <p:cNvSpPr>
            <a:spLocks noGrp="1"/>
          </p:cNvSpPr>
          <p:nvPr>
            <p:ph type="ftr" sz="quarter" idx="11"/>
          </p:nvPr>
        </p:nvSpPr>
        <p:spPr/>
        <p:txBody>
          <a:bodyPr/>
          <a:lstStyle/>
          <a:p>
            <a:pPr algn="ctr"/>
            <a:r>
              <a:rPr lang="en-US"/>
              <a:t>Copyright 2022</a:t>
            </a:r>
            <a:endParaRPr lang="en-US" dirty="0"/>
          </a:p>
        </p:txBody>
      </p:sp>
      <p:sp>
        <p:nvSpPr>
          <p:cNvPr id="5" name="Slide Number Placeholder 4"/>
          <p:cNvSpPr>
            <a:spLocks noGrp="1"/>
          </p:cNvSpPr>
          <p:nvPr>
            <p:ph type="sldNum" sz="quarter" idx="12"/>
          </p:nvPr>
        </p:nvSpPr>
        <p:spPr/>
        <p:txBody>
          <a:bodyPr/>
          <a:lstStyle/>
          <a:p>
            <a:fld id="{375AD2CE-F49B-4E00-A4C1-B0C86F7952B9}" type="slidenum">
              <a:rPr lang="de-DE" smtClean="0">
                <a:solidFill>
                  <a:prstClr val="black">
                    <a:tint val="75000"/>
                  </a:prstClr>
                </a:solidFill>
              </a:rPr>
              <a:pPr/>
              <a:t>10</a:t>
            </a:fld>
            <a:endParaRPr lang="de-DE" dirty="0">
              <a:solidFill>
                <a:prstClr val="black">
                  <a:tint val="75000"/>
                </a:prstClr>
              </a:solidFill>
            </a:endParaRPr>
          </a:p>
        </p:txBody>
      </p:sp>
      <p:sp>
        <p:nvSpPr>
          <p:cNvPr id="6" name="Date Placeholder 5"/>
          <p:cNvSpPr>
            <a:spLocks noGrp="1"/>
          </p:cNvSpPr>
          <p:nvPr>
            <p:ph type="dt" sz="half" idx="10"/>
          </p:nvPr>
        </p:nvSpPr>
        <p:spPr/>
        <p:txBody>
          <a:bodyPr/>
          <a:lstStyle/>
          <a:p>
            <a:fld id="{294566B1-E15A-47D5-9499-B7829CABBEAD}" type="datetime4">
              <a:rPr lang="en-GB" smtClean="0"/>
              <a:t>30 November 2022</a:t>
            </a:fld>
            <a:endParaRPr lang="en-US" dirty="0"/>
          </a:p>
        </p:txBody>
      </p:sp>
    </p:spTree>
    <p:extLst>
      <p:ext uri="{BB962C8B-B14F-4D97-AF65-F5344CB8AC3E}">
        <p14:creationId xmlns:p14="http://schemas.microsoft.com/office/powerpoint/2010/main" val="95625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findings (2):</a:t>
            </a:r>
          </a:p>
        </p:txBody>
      </p:sp>
      <p:sp>
        <p:nvSpPr>
          <p:cNvPr id="3" name="Content Placeholder 2"/>
          <p:cNvSpPr>
            <a:spLocks noGrp="1"/>
          </p:cNvSpPr>
          <p:nvPr>
            <p:ph idx="1"/>
          </p:nvPr>
        </p:nvSpPr>
        <p:spPr/>
        <p:txBody>
          <a:bodyPr>
            <a:normAutofit/>
          </a:bodyPr>
          <a:lstStyle/>
          <a:p>
            <a:pPr marL="361950" indent="-361950">
              <a:buNone/>
            </a:pPr>
            <a:r>
              <a:rPr lang="en-US" dirty="0"/>
              <a:t>1. 	Enabling innovation by facilitating a tight collaboration between industry and academia.</a:t>
            </a:r>
          </a:p>
          <a:p>
            <a:pPr marL="361950" indent="-361950">
              <a:buNone/>
            </a:pPr>
            <a:r>
              <a:rPr lang="en-US" dirty="0"/>
              <a:t>2. 	Streamlining investment and funding processes to facilitate innovative research.</a:t>
            </a:r>
          </a:p>
          <a:p>
            <a:pPr marL="361950" indent="-361950">
              <a:buNone/>
            </a:pPr>
            <a:r>
              <a:rPr lang="en-US" dirty="0"/>
              <a:t>3. 	A focus on distributed capacity-building leveraging existing </a:t>
            </a:r>
            <a:r>
              <a:rPr lang="en-US" dirty="0" err="1"/>
              <a:t>centres</a:t>
            </a:r>
            <a:r>
              <a:rPr lang="en-US" dirty="0"/>
              <a:t> and competence hubs.</a:t>
            </a:r>
          </a:p>
          <a:p>
            <a:pPr marL="361950" indent="-361950">
              <a:buNone/>
            </a:pPr>
            <a:r>
              <a:rPr lang="en-US" dirty="0"/>
              <a:t>4. 	An overarching bottom-up approach, which does not suffocate those existing structures, but instead nurtures and integrates them, to generate the NCCC as an emerging property of these </a:t>
            </a:r>
            <a:r>
              <a:rPr lang="en-US" dirty="0" err="1"/>
              <a:t>Centres</a:t>
            </a:r>
            <a:r>
              <a:rPr lang="en-US" dirty="0"/>
              <a:t>.</a:t>
            </a:r>
            <a:endParaRPr lang="en-GB" dirty="0"/>
          </a:p>
        </p:txBody>
      </p:sp>
      <p:sp>
        <p:nvSpPr>
          <p:cNvPr id="4" name="Footer Placeholder 3"/>
          <p:cNvSpPr>
            <a:spLocks noGrp="1"/>
          </p:cNvSpPr>
          <p:nvPr>
            <p:ph type="ftr" sz="quarter" idx="11"/>
          </p:nvPr>
        </p:nvSpPr>
        <p:spPr/>
        <p:txBody>
          <a:bodyPr/>
          <a:lstStyle/>
          <a:p>
            <a:pPr algn="ctr"/>
            <a:r>
              <a:rPr lang="en-US"/>
              <a:t>Copyright 2022</a:t>
            </a:r>
            <a:endParaRPr lang="en-US" dirty="0"/>
          </a:p>
        </p:txBody>
      </p:sp>
      <p:sp>
        <p:nvSpPr>
          <p:cNvPr id="5" name="Slide Number Placeholder 4"/>
          <p:cNvSpPr>
            <a:spLocks noGrp="1"/>
          </p:cNvSpPr>
          <p:nvPr>
            <p:ph type="sldNum" sz="quarter" idx="12"/>
          </p:nvPr>
        </p:nvSpPr>
        <p:spPr/>
        <p:txBody>
          <a:bodyPr/>
          <a:lstStyle/>
          <a:p>
            <a:fld id="{375AD2CE-F49B-4E00-A4C1-B0C86F7952B9}" type="slidenum">
              <a:rPr lang="de-DE" smtClean="0">
                <a:solidFill>
                  <a:prstClr val="black">
                    <a:tint val="75000"/>
                  </a:prstClr>
                </a:solidFill>
              </a:rPr>
              <a:pPr/>
              <a:t>11</a:t>
            </a:fld>
            <a:endParaRPr lang="de-DE" dirty="0">
              <a:solidFill>
                <a:prstClr val="black">
                  <a:tint val="75000"/>
                </a:prstClr>
              </a:solidFill>
            </a:endParaRPr>
          </a:p>
        </p:txBody>
      </p:sp>
      <p:sp>
        <p:nvSpPr>
          <p:cNvPr id="6" name="Date Placeholder 5"/>
          <p:cNvSpPr>
            <a:spLocks noGrp="1"/>
          </p:cNvSpPr>
          <p:nvPr>
            <p:ph type="dt" sz="half" idx="10"/>
          </p:nvPr>
        </p:nvSpPr>
        <p:spPr/>
        <p:txBody>
          <a:bodyPr/>
          <a:lstStyle/>
          <a:p>
            <a:fld id="{294566B1-E15A-47D5-9499-B7829CABBEAD}" type="datetime4">
              <a:rPr lang="en-GB" smtClean="0"/>
              <a:t>30 November 2022</a:t>
            </a:fld>
            <a:endParaRPr lang="en-US" dirty="0"/>
          </a:p>
        </p:txBody>
      </p:sp>
    </p:spTree>
    <p:extLst>
      <p:ext uri="{BB962C8B-B14F-4D97-AF65-F5344CB8AC3E}">
        <p14:creationId xmlns:p14="http://schemas.microsoft.com/office/powerpoint/2010/main" val="207399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6E9F-B113-309A-E0B5-D2D7DDDDD245}"/>
              </a:ext>
            </a:extLst>
          </p:cNvPr>
          <p:cNvSpPr>
            <a:spLocks noGrp="1"/>
          </p:cNvSpPr>
          <p:nvPr>
            <p:ph type="ctrTitle"/>
          </p:nvPr>
        </p:nvSpPr>
        <p:spPr>
          <a:xfrm>
            <a:off x="386872" y="2462784"/>
            <a:ext cx="6842984" cy="1871506"/>
          </a:xfrm>
        </p:spPr>
        <p:txBody>
          <a:bodyPr>
            <a:normAutofit fontScale="90000"/>
          </a:bodyPr>
          <a:lstStyle/>
          <a:p>
            <a:pPr lvl="0">
              <a:lnSpc>
                <a:spcPct val="100000"/>
              </a:lnSpc>
              <a:spcAft>
                <a:spcPts val="600"/>
              </a:spcAft>
            </a:pPr>
            <a:r>
              <a:rPr lang="en-GB" dirty="0"/>
              <a:t>D</a:t>
            </a:r>
            <a:r>
              <a:rPr lang="en-US" dirty="0"/>
              <a:t>2.2 Internal Validation of Governance Structure &amp;</a:t>
            </a:r>
            <a:br>
              <a:rPr lang="en-US" dirty="0"/>
            </a:br>
            <a:r>
              <a:rPr lang="en-US" dirty="0"/>
              <a:t>D2.3 Governance Structure 2.0</a:t>
            </a:r>
            <a:br>
              <a:rPr lang="en-US" dirty="0"/>
            </a:br>
            <a:endParaRPr lang="en-US" dirty="0"/>
          </a:p>
        </p:txBody>
      </p:sp>
      <p:sp>
        <p:nvSpPr>
          <p:cNvPr id="4" name="Date Placeholder 3">
            <a:extLst>
              <a:ext uri="{FF2B5EF4-FFF2-40B4-BE49-F238E27FC236}">
                <a16:creationId xmlns:a16="http://schemas.microsoft.com/office/drawing/2014/main" id="{D93C566D-74BB-43FB-7DCD-890AB4E7241E}"/>
              </a:ext>
            </a:extLst>
          </p:cNvPr>
          <p:cNvSpPr>
            <a:spLocks noGrp="1"/>
          </p:cNvSpPr>
          <p:nvPr>
            <p:ph type="dt" sz="half" idx="10"/>
          </p:nvPr>
        </p:nvSpPr>
        <p:spPr/>
        <p:txBody>
          <a:bodyPr/>
          <a:lstStyle/>
          <a:p>
            <a:fld id="{083958A5-3FB6-45BE-A911-3B690B4731B6}" type="datetime4">
              <a:rPr lang="en-GB" smtClean="0"/>
              <a:t>30 November 2022</a:t>
            </a:fld>
            <a:endParaRPr lang="en-US" dirty="0"/>
          </a:p>
        </p:txBody>
      </p:sp>
      <p:sp>
        <p:nvSpPr>
          <p:cNvPr id="5" name="Footer Placeholder 4">
            <a:extLst>
              <a:ext uri="{FF2B5EF4-FFF2-40B4-BE49-F238E27FC236}">
                <a16:creationId xmlns:a16="http://schemas.microsoft.com/office/drawing/2014/main" id="{8CB8EB55-536A-9172-5F6B-1DAE7BEFA169}"/>
              </a:ext>
            </a:extLst>
          </p:cNvPr>
          <p:cNvSpPr>
            <a:spLocks noGrp="1"/>
          </p:cNvSpPr>
          <p:nvPr>
            <p:ph type="ftr" sz="quarter" idx="11"/>
          </p:nvPr>
        </p:nvSpPr>
        <p:spPr/>
        <p:txBody>
          <a:bodyPr/>
          <a:lstStyle/>
          <a:p>
            <a:pPr algn="ctr"/>
            <a:r>
              <a:rPr lang="en-US"/>
              <a:t>Copyright 2022</a:t>
            </a:r>
            <a:endParaRPr lang="en-US" dirty="0"/>
          </a:p>
        </p:txBody>
      </p:sp>
      <p:sp>
        <p:nvSpPr>
          <p:cNvPr id="6" name="Slide Number Placeholder 5">
            <a:extLst>
              <a:ext uri="{FF2B5EF4-FFF2-40B4-BE49-F238E27FC236}">
                <a16:creationId xmlns:a16="http://schemas.microsoft.com/office/drawing/2014/main" id="{BB8DD8A9-5C95-ACCC-3638-D4B683D7E639}"/>
              </a:ext>
            </a:extLst>
          </p:cNvPr>
          <p:cNvSpPr>
            <a:spLocks noGrp="1"/>
          </p:cNvSpPr>
          <p:nvPr>
            <p:ph type="sldNum" sz="quarter" idx="12"/>
          </p:nvPr>
        </p:nvSpPr>
        <p:spPr/>
        <p:txBody>
          <a:bodyPr/>
          <a:lstStyle/>
          <a:p>
            <a:fld id="{375AD2CE-F49B-4E00-A4C1-B0C86F7952B9}" type="slidenum">
              <a:rPr lang="de-DE" smtClean="0"/>
              <a:pPr/>
              <a:t>12</a:t>
            </a:fld>
            <a:endParaRPr lang="de-DE" dirty="0"/>
          </a:p>
        </p:txBody>
      </p:sp>
      <p:sp>
        <p:nvSpPr>
          <p:cNvPr id="7" name="TextBox 6">
            <a:extLst>
              <a:ext uri="{FF2B5EF4-FFF2-40B4-BE49-F238E27FC236}">
                <a16:creationId xmlns:a16="http://schemas.microsoft.com/office/drawing/2014/main" id="{5863ABDA-E411-D6B8-F257-88423CBBA6B8}"/>
              </a:ext>
            </a:extLst>
          </p:cNvPr>
          <p:cNvSpPr txBox="1"/>
          <p:nvPr/>
        </p:nvSpPr>
        <p:spPr>
          <a:xfrm>
            <a:off x="265716" y="1"/>
            <a:ext cx="3397383" cy="2079235"/>
          </a:xfrm>
          <a:prstGeom prst="rect">
            <a:avLst/>
          </a:prstGeom>
          <a:noFill/>
        </p:spPr>
        <p:txBody>
          <a:bodyPr wrap="square" lIns="77925" tIns="38963" rIns="77925" bIns="38963" rtlCol="0" anchor="t">
            <a:spAutoFit/>
          </a:bodyPr>
          <a:lstStyle/>
          <a:p>
            <a:pPr algn="l"/>
            <a:r>
              <a:rPr lang="en-GB" sz="13000" b="1" i="0" dirty="0">
                <a:solidFill>
                  <a:srgbClr val="FFFFFF"/>
                </a:solidFill>
                <a:latin typeface="Arial"/>
                <a:cs typeface="Arial"/>
              </a:rPr>
              <a:t>02</a:t>
            </a:r>
          </a:p>
        </p:txBody>
      </p:sp>
    </p:spTree>
    <p:extLst>
      <p:ext uri="{BB962C8B-B14F-4D97-AF65-F5344CB8AC3E}">
        <p14:creationId xmlns:p14="http://schemas.microsoft.com/office/powerpoint/2010/main" val="2225111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nSpc>
                <a:spcPct val="100000"/>
              </a:lnSpc>
              <a:spcBef>
                <a:spcPts val="0"/>
              </a:spcBef>
              <a:spcAft>
                <a:spcPts val="600"/>
              </a:spcAft>
            </a:pPr>
            <a:r>
              <a:rPr lang="en-US" dirty="0"/>
              <a:t>Model presented in D2.1 </a:t>
            </a:r>
            <a:r>
              <a:rPr lang="en-US" dirty="0">
                <a:sym typeface="Wingdings" panose="05000000000000000000" pitchFamily="2" charset="2"/>
              </a:rPr>
              <a:t> validated </a:t>
            </a:r>
            <a:r>
              <a:rPr lang="en-US" dirty="0"/>
              <a:t>in D2.2</a:t>
            </a:r>
          </a:p>
          <a:p>
            <a:pPr>
              <a:lnSpc>
                <a:spcPct val="100000"/>
              </a:lnSpc>
              <a:spcBef>
                <a:spcPts val="0"/>
              </a:spcBef>
              <a:spcAft>
                <a:spcPts val="600"/>
              </a:spcAft>
            </a:pPr>
            <a:r>
              <a:rPr lang="en-US" dirty="0"/>
              <a:t>Real-life scenario, CHECK-T</a:t>
            </a:r>
          </a:p>
          <a:p>
            <a:pPr>
              <a:lnSpc>
                <a:spcPct val="100000"/>
              </a:lnSpc>
              <a:spcBef>
                <a:spcPts val="0"/>
              </a:spcBef>
              <a:spcAft>
                <a:spcPts val="600"/>
              </a:spcAft>
            </a:pPr>
            <a:r>
              <a:rPr lang="en-US" dirty="0"/>
              <a:t>Interviews with all types of stakeholders in CHECK-T </a:t>
            </a:r>
            <a:r>
              <a:rPr lang="en-US" dirty="0">
                <a:sym typeface="Wingdings" panose="05000000000000000000" pitchFamily="2" charset="2"/>
              </a:rPr>
              <a:t> clustering and analysis of responses and comparison between different approaches </a:t>
            </a:r>
          </a:p>
          <a:p>
            <a:pPr>
              <a:lnSpc>
                <a:spcPct val="100000"/>
              </a:lnSpc>
              <a:spcBef>
                <a:spcPts val="0"/>
              </a:spcBef>
              <a:spcAft>
                <a:spcPts val="600"/>
              </a:spcAft>
            </a:pPr>
            <a:r>
              <a:rPr lang="en-US" dirty="0"/>
              <a:t>Four “pillars”: Governance and structure, objectives and performance indicators, business model, stakeholders</a:t>
            </a:r>
          </a:p>
          <a:p>
            <a:endParaRPr lang="en-GB" dirty="0"/>
          </a:p>
        </p:txBody>
      </p:sp>
      <p:sp>
        <p:nvSpPr>
          <p:cNvPr id="4" name="Footer Placeholder 3"/>
          <p:cNvSpPr>
            <a:spLocks noGrp="1"/>
          </p:cNvSpPr>
          <p:nvPr>
            <p:ph type="ftr" sz="quarter" idx="11"/>
          </p:nvPr>
        </p:nvSpPr>
        <p:spPr/>
        <p:txBody>
          <a:bodyPr/>
          <a:lstStyle/>
          <a:p>
            <a:pPr algn="ctr"/>
            <a:r>
              <a:rPr lang="en-US"/>
              <a:t>Copyright 2022</a:t>
            </a:r>
            <a:endParaRPr lang="en-US" dirty="0"/>
          </a:p>
        </p:txBody>
      </p:sp>
      <p:sp>
        <p:nvSpPr>
          <p:cNvPr id="5" name="Slide Number Placeholder 4"/>
          <p:cNvSpPr>
            <a:spLocks noGrp="1"/>
          </p:cNvSpPr>
          <p:nvPr>
            <p:ph type="sldNum" sz="quarter" idx="12"/>
          </p:nvPr>
        </p:nvSpPr>
        <p:spPr/>
        <p:txBody>
          <a:bodyPr/>
          <a:lstStyle/>
          <a:p>
            <a:fld id="{375AD2CE-F49B-4E00-A4C1-B0C86F7952B9}" type="slidenum">
              <a:rPr lang="de-DE" smtClean="0">
                <a:solidFill>
                  <a:prstClr val="black">
                    <a:tint val="75000"/>
                  </a:prstClr>
                </a:solidFill>
              </a:rPr>
              <a:pPr/>
              <a:t>13</a:t>
            </a:fld>
            <a:endParaRPr lang="de-DE" dirty="0">
              <a:solidFill>
                <a:prstClr val="black">
                  <a:tint val="75000"/>
                </a:prstClr>
              </a:solidFill>
            </a:endParaRPr>
          </a:p>
        </p:txBody>
      </p:sp>
      <p:sp>
        <p:nvSpPr>
          <p:cNvPr id="6" name="Date Placeholder 5"/>
          <p:cNvSpPr>
            <a:spLocks noGrp="1"/>
          </p:cNvSpPr>
          <p:nvPr>
            <p:ph type="dt" sz="half" idx="10"/>
          </p:nvPr>
        </p:nvSpPr>
        <p:spPr/>
        <p:txBody>
          <a:bodyPr/>
          <a:lstStyle/>
          <a:p>
            <a:fld id="{294566B1-E15A-47D5-9499-B7829CABBEAD}" type="datetime4">
              <a:rPr lang="en-GB" smtClean="0"/>
              <a:t>30 November 2022</a:t>
            </a:fld>
            <a:endParaRPr lang="en-US" dirty="0"/>
          </a:p>
        </p:txBody>
      </p:sp>
    </p:spTree>
    <p:extLst>
      <p:ext uri="{BB962C8B-B14F-4D97-AF65-F5344CB8AC3E}">
        <p14:creationId xmlns:p14="http://schemas.microsoft.com/office/powerpoint/2010/main" val="1699523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a:bodyPr>
          <a:lstStyle/>
          <a:p>
            <a:pPr>
              <a:lnSpc>
                <a:spcPct val="110000"/>
              </a:lnSpc>
              <a:spcBef>
                <a:spcPts val="0"/>
              </a:spcBef>
            </a:pPr>
            <a:r>
              <a:rPr lang="en-US" dirty="0"/>
              <a:t>The simultaneously developed deliverable D2.3 offered a continuation of the analysis of existing governance structures started in D2.1 and the first results from the prototyping activities for CHECKs, involving CHECK-T and the Region of Murcia CHECK, and </a:t>
            </a:r>
            <a:r>
              <a:rPr lang="en-US" dirty="0" err="1"/>
              <a:t>analysed</a:t>
            </a:r>
            <a:r>
              <a:rPr lang="en-US" dirty="0"/>
              <a:t> further governance design aspects for CHECKs like the organizational structure, membership, tasks, funding and relationship to other institutions</a:t>
            </a:r>
          </a:p>
          <a:p>
            <a:pPr>
              <a:lnSpc>
                <a:spcPct val="110000"/>
              </a:lnSpc>
              <a:spcBef>
                <a:spcPts val="0"/>
              </a:spcBef>
            </a:pPr>
            <a:r>
              <a:rPr lang="en-US" dirty="0"/>
              <a:t>The team involved with the implementation of CHECK-T also conducted interviews with stakeholders in order to learn about their needs and requirements regarding CHECKs</a:t>
            </a:r>
          </a:p>
          <a:p>
            <a:pPr>
              <a:lnSpc>
                <a:spcPct val="110000"/>
              </a:lnSpc>
              <a:spcBef>
                <a:spcPts val="0"/>
              </a:spcBef>
            </a:pPr>
            <a:r>
              <a:rPr lang="en-US" i="1" dirty="0"/>
              <a:t>What makes CHECKs attractive for them to participate? </a:t>
            </a:r>
          </a:p>
        </p:txBody>
      </p:sp>
      <p:sp>
        <p:nvSpPr>
          <p:cNvPr id="4" name="Footer Placeholder 3"/>
          <p:cNvSpPr>
            <a:spLocks noGrp="1"/>
          </p:cNvSpPr>
          <p:nvPr>
            <p:ph type="ftr" sz="quarter" idx="11"/>
          </p:nvPr>
        </p:nvSpPr>
        <p:spPr/>
        <p:txBody>
          <a:bodyPr/>
          <a:lstStyle/>
          <a:p>
            <a:pPr algn="ctr"/>
            <a:r>
              <a:rPr lang="en-US"/>
              <a:t>Copyright 2022</a:t>
            </a:r>
            <a:endParaRPr lang="en-US" dirty="0"/>
          </a:p>
        </p:txBody>
      </p:sp>
      <p:sp>
        <p:nvSpPr>
          <p:cNvPr id="5" name="Slide Number Placeholder 4"/>
          <p:cNvSpPr>
            <a:spLocks noGrp="1"/>
          </p:cNvSpPr>
          <p:nvPr>
            <p:ph type="sldNum" sz="quarter" idx="12"/>
          </p:nvPr>
        </p:nvSpPr>
        <p:spPr/>
        <p:txBody>
          <a:bodyPr/>
          <a:lstStyle/>
          <a:p>
            <a:fld id="{375AD2CE-F49B-4E00-A4C1-B0C86F7952B9}" type="slidenum">
              <a:rPr lang="de-DE" smtClean="0">
                <a:solidFill>
                  <a:prstClr val="black">
                    <a:tint val="75000"/>
                  </a:prstClr>
                </a:solidFill>
              </a:rPr>
              <a:pPr/>
              <a:t>14</a:t>
            </a:fld>
            <a:endParaRPr lang="de-DE" dirty="0">
              <a:solidFill>
                <a:prstClr val="black">
                  <a:tint val="75000"/>
                </a:prstClr>
              </a:solidFill>
            </a:endParaRPr>
          </a:p>
        </p:txBody>
      </p:sp>
      <p:sp>
        <p:nvSpPr>
          <p:cNvPr id="6" name="Date Placeholder 5"/>
          <p:cNvSpPr>
            <a:spLocks noGrp="1"/>
          </p:cNvSpPr>
          <p:nvPr>
            <p:ph type="dt" sz="half" idx="10"/>
          </p:nvPr>
        </p:nvSpPr>
        <p:spPr/>
        <p:txBody>
          <a:bodyPr/>
          <a:lstStyle/>
          <a:p>
            <a:fld id="{294566B1-E15A-47D5-9499-B7829CABBEAD}" type="datetime4">
              <a:rPr lang="en-GB" smtClean="0"/>
              <a:t>30 November 2022</a:t>
            </a:fld>
            <a:endParaRPr lang="en-US" dirty="0"/>
          </a:p>
        </p:txBody>
      </p:sp>
    </p:spTree>
    <p:extLst>
      <p:ext uri="{BB962C8B-B14F-4D97-AF65-F5344CB8AC3E}">
        <p14:creationId xmlns:p14="http://schemas.microsoft.com/office/powerpoint/2010/main" val="1539709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US" dirty="0"/>
              <a:t>Validation of the model</a:t>
            </a:r>
          </a:p>
          <a:p>
            <a:r>
              <a:rPr lang="en-US" dirty="0"/>
              <a:t>Findings from the stakeholders</a:t>
            </a:r>
          </a:p>
          <a:p>
            <a:r>
              <a:rPr lang="en-US" dirty="0"/>
              <a:t>Findings from the observation of possible changes in the governance structures of </a:t>
            </a:r>
            <a:r>
              <a:rPr lang="en-US" dirty="0" err="1"/>
              <a:t>organisations</a:t>
            </a:r>
            <a:r>
              <a:rPr lang="en-US" dirty="0"/>
              <a:t> already addressed in D2.1</a:t>
            </a:r>
          </a:p>
          <a:p>
            <a:r>
              <a:rPr lang="en-US" dirty="0"/>
              <a:t>The observation of the progress made in the legislative process</a:t>
            </a:r>
          </a:p>
          <a:p>
            <a:pPr marL="0" indent="0">
              <a:buNone/>
            </a:pPr>
            <a:endParaRPr lang="en-US" dirty="0"/>
          </a:p>
          <a:p>
            <a:r>
              <a:rPr lang="en-US" dirty="0"/>
              <a:t>Improvement of the governance structure that had been proposed in D2.1, with the main focus being on the development of a detailed governance approach for CHECKs</a:t>
            </a:r>
          </a:p>
          <a:p>
            <a:endParaRPr lang="en-GB" dirty="0"/>
          </a:p>
        </p:txBody>
      </p:sp>
      <p:sp>
        <p:nvSpPr>
          <p:cNvPr id="4" name="Footer Placeholder 3"/>
          <p:cNvSpPr>
            <a:spLocks noGrp="1"/>
          </p:cNvSpPr>
          <p:nvPr>
            <p:ph type="ftr" sz="quarter" idx="11"/>
          </p:nvPr>
        </p:nvSpPr>
        <p:spPr/>
        <p:txBody>
          <a:bodyPr/>
          <a:lstStyle/>
          <a:p>
            <a:pPr algn="ctr"/>
            <a:r>
              <a:rPr lang="en-US"/>
              <a:t>Copyright 2022</a:t>
            </a:r>
            <a:endParaRPr lang="en-US" dirty="0"/>
          </a:p>
        </p:txBody>
      </p:sp>
      <p:sp>
        <p:nvSpPr>
          <p:cNvPr id="5" name="Slide Number Placeholder 4"/>
          <p:cNvSpPr>
            <a:spLocks noGrp="1"/>
          </p:cNvSpPr>
          <p:nvPr>
            <p:ph type="sldNum" sz="quarter" idx="12"/>
          </p:nvPr>
        </p:nvSpPr>
        <p:spPr/>
        <p:txBody>
          <a:bodyPr/>
          <a:lstStyle/>
          <a:p>
            <a:fld id="{375AD2CE-F49B-4E00-A4C1-B0C86F7952B9}" type="slidenum">
              <a:rPr lang="de-DE" smtClean="0">
                <a:solidFill>
                  <a:prstClr val="black">
                    <a:tint val="75000"/>
                  </a:prstClr>
                </a:solidFill>
              </a:rPr>
              <a:pPr/>
              <a:t>15</a:t>
            </a:fld>
            <a:endParaRPr lang="de-DE" dirty="0">
              <a:solidFill>
                <a:prstClr val="black">
                  <a:tint val="75000"/>
                </a:prstClr>
              </a:solidFill>
            </a:endParaRPr>
          </a:p>
        </p:txBody>
      </p:sp>
      <p:sp>
        <p:nvSpPr>
          <p:cNvPr id="6" name="Date Placeholder 5"/>
          <p:cNvSpPr>
            <a:spLocks noGrp="1"/>
          </p:cNvSpPr>
          <p:nvPr>
            <p:ph type="dt" sz="half" idx="10"/>
          </p:nvPr>
        </p:nvSpPr>
        <p:spPr/>
        <p:txBody>
          <a:bodyPr/>
          <a:lstStyle/>
          <a:p>
            <a:fld id="{294566B1-E15A-47D5-9499-B7829CABBEAD}" type="datetime4">
              <a:rPr lang="en-GB" smtClean="0"/>
              <a:t>30 November 2022</a:t>
            </a:fld>
            <a:endParaRPr lang="en-US" dirty="0"/>
          </a:p>
        </p:txBody>
      </p:sp>
      <p:sp>
        <p:nvSpPr>
          <p:cNvPr id="8" name="Plus 7"/>
          <p:cNvSpPr/>
          <p:nvPr/>
        </p:nvSpPr>
        <p:spPr>
          <a:xfrm>
            <a:off x="3801291" y="1369219"/>
            <a:ext cx="374467" cy="36048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qual 8"/>
          <p:cNvSpPr/>
          <p:nvPr/>
        </p:nvSpPr>
        <p:spPr>
          <a:xfrm>
            <a:off x="3988524" y="3082834"/>
            <a:ext cx="775063" cy="418012"/>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Plus 9"/>
          <p:cNvSpPr/>
          <p:nvPr/>
        </p:nvSpPr>
        <p:spPr>
          <a:xfrm>
            <a:off x="4284616" y="1729704"/>
            <a:ext cx="374467" cy="36048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Plus 10"/>
          <p:cNvSpPr/>
          <p:nvPr/>
        </p:nvSpPr>
        <p:spPr>
          <a:xfrm>
            <a:off x="6701128" y="2409893"/>
            <a:ext cx="374467" cy="36048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5168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e 21">
            <a:extLst>
              <a:ext uri="{FF2B5EF4-FFF2-40B4-BE49-F238E27FC236}">
                <a16:creationId xmlns:a16="http://schemas.microsoft.com/office/drawing/2014/main" id="{84E9CD20-F486-EA42-9171-D19CF5BD7C3F}"/>
              </a:ext>
            </a:extLst>
          </p:cNvPr>
          <p:cNvGrpSpPr/>
          <p:nvPr/>
        </p:nvGrpSpPr>
        <p:grpSpPr>
          <a:xfrm>
            <a:off x="385472" y="713062"/>
            <a:ext cx="7184148" cy="4054202"/>
            <a:chOff x="129119" y="102475"/>
            <a:chExt cx="11789372" cy="6653049"/>
          </a:xfrm>
        </p:grpSpPr>
        <p:grpSp>
          <p:nvGrpSpPr>
            <p:cNvPr id="3" name="Groupe 2">
              <a:extLst>
                <a:ext uri="{FF2B5EF4-FFF2-40B4-BE49-F238E27FC236}">
                  <a16:creationId xmlns:a16="http://schemas.microsoft.com/office/drawing/2014/main" id="{4302D52E-7792-BA47-B9EB-F6198772F207}"/>
                </a:ext>
              </a:extLst>
            </p:cNvPr>
            <p:cNvGrpSpPr/>
            <p:nvPr/>
          </p:nvGrpSpPr>
          <p:grpSpPr>
            <a:xfrm>
              <a:off x="1893253" y="102475"/>
              <a:ext cx="10025238" cy="6653049"/>
              <a:chOff x="2205919" y="47559"/>
              <a:chExt cx="9677238" cy="6598227"/>
            </a:xfrm>
          </p:grpSpPr>
          <p:cxnSp>
            <p:nvCxnSpPr>
              <p:cNvPr id="47" name="Connecteur droit avec flèche 46">
                <a:extLst>
                  <a:ext uri="{FF2B5EF4-FFF2-40B4-BE49-F238E27FC236}">
                    <a16:creationId xmlns:a16="http://schemas.microsoft.com/office/drawing/2014/main" id="{36F9FA5C-E656-FB42-A87E-EF30E2FA8206}"/>
                  </a:ext>
                </a:extLst>
              </p:cNvPr>
              <p:cNvCxnSpPr>
                <a:cxnSpLocks/>
                <a:endCxn id="58" idx="3"/>
              </p:cNvCxnSpPr>
              <p:nvPr/>
            </p:nvCxnSpPr>
            <p:spPr>
              <a:xfrm flipH="1">
                <a:off x="2205919" y="4273295"/>
                <a:ext cx="2749022" cy="1181115"/>
              </a:xfrm>
              <a:prstGeom prst="straightConnector1">
                <a:avLst/>
              </a:prstGeom>
              <a:ln w="317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3358FFDC-86DD-1B4E-A858-56EAA1DBBC5F}"/>
                  </a:ext>
                </a:extLst>
              </p:cNvPr>
              <p:cNvCxnSpPr>
                <a:cxnSpLocks/>
              </p:cNvCxnSpPr>
              <p:nvPr/>
            </p:nvCxnSpPr>
            <p:spPr>
              <a:xfrm>
                <a:off x="2359906" y="5623623"/>
                <a:ext cx="5505245" cy="0"/>
              </a:xfrm>
              <a:prstGeom prst="straightConnector1">
                <a:avLst/>
              </a:prstGeom>
              <a:ln w="31750">
                <a:solidFill>
                  <a:schemeClr val="accent6">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385BEC1D-340E-2941-B1C6-6F9A4323EC59}"/>
                  </a:ext>
                </a:extLst>
              </p:cNvPr>
              <p:cNvCxnSpPr>
                <a:cxnSpLocks/>
              </p:cNvCxnSpPr>
              <p:nvPr/>
            </p:nvCxnSpPr>
            <p:spPr>
              <a:xfrm flipH="1">
                <a:off x="2322937" y="4067337"/>
                <a:ext cx="2646790" cy="347609"/>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en angle 19">
                <a:extLst>
                  <a:ext uri="{FF2B5EF4-FFF2-40B4-BE49-F238E27FC236}">
                    <a16:creationId xmlns:a16="http://schemas.microsoft.com/office/drawing/2014/main" id="{93E89883-DC2F-3145-828C-DAF6D2A82B42}"/>
                  </a:ext>
                </a:extLst>
              </p:cNvPr>
              <p:cNvCxnSpPr>
                <a:cxnSpLocks/>
              </p:cNvCxnSpPr>
              <p:nvPr/>
            </p:nvCxnSpPr>
            <p:spPr>
              <a:xfrm>
                <a:off x="2359907" y="1999018"/>
                <a:ext cx="2731173" cy="1122194"/>
              </a:xfrm>
              <a:prstGeom prst="bentConnector3">
                <a:avLst>
                  <a:gd name="adj1" fmla="val 50000"/>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08A575FB-44F1-D946-860A-503B648C3470}"/>
                  </a:ext>
                </a:extLst>
              </p:cNvPr>
              <p:cNvCxnSpPr>
                <a:cxnSpLocks/>
                <a:stCxn id="68" idx="3"/>
              </p:cNvCxnSpPr>
              <p:nvPr/>
            </p:nvCxnSpPr>
            <p:spPr>
              <a:xfrm flipH="1" flipV="1">
                <a:off x="2288157" y="3117578"/>
                <a:ext cx="2424912" cy="18544"/>
              </a:xfrm>
              <a:prstGeom prst="line">
                <a:avLst/>
              </a:prstGeom>
              <a:ln w="317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226565F0-80D1-F145-9AA0-8678180A48EF}"/>
                  </a:ext>
                </a:extLst>
              </p:cNvPr>
              <p:cNvCxnSpPr>
                <a:cxnSpLocks/>
              </p:cNvCxnSpPr>
              <p:nvPr/>
            </p:nvCxnSpPr>
            <p:spPr>
              <a:xfrm flipH="1" flipV="1">
                <a:off x="2259582" y="3424983"/>
                <a:ext cx="2162720" cy="9017"/>
              </a:xfrm>
              <a:prstGeom prst="straightConnector1">
                <a:avLst/>
              </a:prstGeom>
              <a:ln w="3175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DFAEC95-40A2-4C46-909C-4C8CAFFDB99F}"/>
                  </a:ext>
                </a:extLst>
              </p:cNvPr>
              <p:cNvSpPr/>
              <p:nvPr/>
            </p:nvSpPr>
            <p:spPr>
              <a:xfrm>
                <a:off x="5250856" y="4402706"/>
                <a:ext cx="1568460" cy="114125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ctr" anchorCtr="0" forceAA="0" compatLnSpc="1">
                <a:prstTxWarp prst="textNoShape">
                  <a:avLst/>
                </a:prstTxWarp>
                <a:noAutofit/>
              </a:bodyPr>
              <a:lstStyle/>
              <a:p>
                <a:pPr algn="ctr"/>
                <a:endParaRPr lang="fr-FR" sz="854" dirty="0">
                  <a:solidFill>
                    <a:schemeClr val="tx1"/>
                  </a:solidFill>
                </a:endParaRPr>
              </a:p>
              <a:p>
                <a:pPr algn="ctr"/>
                <a:r>
                  <a:rPr lang="fr-FR" sz="731" dirty="0">
                    <a:solidFill>
                      <a:schemeClr val="tx1"/>
                    </a:solidFill>
                  </a:rPr>
                  <a:t>Use Cases, </a:t>
                </a:r>
                <a:r>
                  <a:rPr lang="fr-FR" sz="731" dirty="0" err="1">
                    <a:solidFill>
                      <a:schemeClr val="tx1"/>
                    </a:solidFill>
                  </a:rPr>
                  <a:t>Demonstrators</a:t>
                </a:r>
                <a:r>
                  <a:rPr lang="fr-FR" sz="731" dirty="0">
                    <a:solidFill>
                      <a:schemeClr val="tx1"/>
                    </a:solidFill>
                  </a:rPr>
                  <a:t>, Simulation </a:t>
                </a:r>
                <a:r>
                  <a:rPr lang="fr-FR" sz="731" dirty="0" err="1">
                    <a:solidFill>
                      <a:schemeClr val="tx1"/>
                    </a:solidFill>
                  </a:rPr>
                  <a:t>platforms</a:t>
                </a:r>
                <a:endParaRPr lang="fr-FR" sz="731" dirty="0">
                  <a:solidFill>
                    <a:schemeClr val="tx1"/>
                  </a:solidFill>
                </a:endParaRPr>
              </a:p>
            </p:txBody>
          </p:sp>
          <p:sp>
            <p:nvSpPr>
              <p:cNvPr id="10" name="Ellipse 9">
                <a:extLst>
                  <a:ext uri="{FF2B5EF4-FFF2-40B4-BE49-F238E27FC236}">
                    <a16:creationId xmlns:a16="http://schemas.microsoft.com/office/drawing/2014/main" id="{E239422F-C5E4-E04B-B8DE-0FCE00B9397A}"/>
                  </a:ext>
                </a:extLst>
              </p:cNvPr>
              <p:cNvSpPr/>
              <p:nvPr/>
            </p:nvSpPr>
            <p:spPr>
              <a:xfrm>
                <a:off x="4954016" y="2676830"/>
                <a:ext cx="2157062" cy="2038262"/>
              </a:xfrm>
              <a:prstGeom prst="ellipse">
                <a:avLst/>
              </a:prstGeom>
              <a:solidFill>
                <a:srgbClr val="0070C0"/>
              </a:solidFill>
              <a:ln w="12700" cap="flat" cmpd="sng" algn="ctr">
                <a:solidFill>
                  <a:srgbClr val="5B9BD5">
                    <a:shade val="50000"/>
                  </a:srgbClr>
                </a:solidFill>
                <a:prstDash val="solid"/>
                <a:miter lim="800000"/>
              </a:ln>
              <a:effectLst/>
            </p:spPr>
            <p:txBody>
              <a:bodyPr rtlCol="0" anchor="ctr"/>
              <a:lstStyle/>
              <a:p>
                <a:endParaRPr lang="fr-FR" sz="854"/>
              </a:p>
            </p:txBody>
          </p:sp>
          <p:sp>
            <p:nvSpPr>
              <p:cNvPr id="11" name="ZoneTexte 23">
                <a:extLst>
                  <a:ext uri="{FF2B5EF4-FFF2-40B4-BE49-F238E27FC236}">
                    <a16:creationId xmlns:a16="http://schemas.microsoft.com/office/drawing/2014/main" id="{57CE78A3-EF37-4C4E-9D86-0680D625B71E}"/>
                  </a:ext>
                </a:extLst>
              </p:cNvPr>
              <p:cNvSpPr txBox="1"/>
              <p:nvPr/>
            </p:nvSpPr>
            <p:spPr>
              <a:xfrm>
                <a:off x="5153025" y="3378064"/>
                <a:ext cx="1700204" cy="516666"/>
              </a:xfrm>
              <a:prstGeom prst="rect">
                <a:avLst/>
              </a:prstGeom>
              <a:noFill/>
            </p:spPr>
            <p:txBody>
              <a:bodyPr wrap="square" rtlCol="0">
                <a:spAutoFit/>
              </a:bodyPr>
              <a:lstStyle/>
              <a:p>
                <a:pPr algn="ctr"/>
                <a:r>
                  <a:rPr lang="en-GB" sz="1463" b="1" dirty="0">
                    <a:solidFill>
                      <a:schemeClr val="bg1"/>
                    </a:solidFill>
                    <a:ea typeface="Times New Roman" panose="02020603050405020304" pitchFamily="18" charset="0"/>
                    <a:cs typeface="Times New Roman" panose="02020603050405020304" pitchFamily="18" charset="0"/>
                  </a:rPr>
                  <a:t>CHECK-T</a:t>
                </a:r>
                <a:endParaRPr lang="fr-FR" sz="1463" dirty="0">
                  <a:solidFill>
                    <a:schemeClr val="bg1"/>
                  </a:solidFill>
                  <a:ea typeface="Times New Roman" panose="02020603050405020304" pitchFamily="18" charset="0"/>
                </a:endParaRPr>
              </a:p>
            </p:txBody>
          </p:sp>
          <p:cxnSp>
            <p:nvCxnSpPr>
              <p:cNvPr id="30" name="Connecteur en angle 29">
                <a:extLst>
                  <a:ext uri="{FF2B5EF4-FFF2-40B4-BE49-F238E27FC236}">
                    <a16:creationId xmlns:a16="http://schemas.microsoft.com/office/drawing/2014/main" id="{CCA49140-AFE9-EA41-ACA7-87A3548BF693}"/>
                  </a:ext>
                </a:extLst>
              </p:cNvPr>
              <p:cNvCxnSpPr>
                <a:cxnSpLocks/>
              </p:cNvCxnSpPr>
              <p:nvPr/>
            </p:nvCxnSpPr>
            <p:spPr>
              <a:xfrm rot="10800000">
                <a:off x="2315345" y="2257226"/>
                <a:ext cx="2622223" cy="1184969"/>
              </a:xfrm>
              <a:prstGeom prst="bentConnector3">
                <a:avLst>
                  <a:gd name="adj1" fmla="val 50000"/>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502AB0E-AD8E-FB46-AE83-8BEB0F0EEC25}"/>
                  </a:ext>
                </a:extLst>
              </p:cNvPr>
              <p:cNvSpPr/>
              <p:nvPr/>
            </p:nvSpPr>
            <p:spPr>
              <a:xfrm rot="5400000">
                <a:off x="1782088" y="3492865"/>
                <a:ext cx="2875701" cy="770919"/>
              </a:xfrm>
              <a:prstGeom prst="rect">
                <a:avLst/>
              </a:prstGeom>
            </p:spPr>
            <p:txBody>
              <a:bodyPr wrap="square">
                <a:spAutoFit/>
              </a:bodyPr>
              <a:lstStyle/>
              <a:p>
                <a:pPr algn="ctr"/>
                <a:r>
                  <a:rPr lang="fr-FR" sz="854" dirty="0">
                    <a:solidFill>
                      <a:schemeClr val="bg1"/>
                    </a:solidFill>
                  </a:rPr>
                  <a:t>Utilisateurs finaux (</a:t>
                </a:r>
                <a:r>
                  <a:rPr lang="fr-FR" sz="854" dirty="0" err="1">
                    <a:solidFill>
                      <a:schemeClr val="bg1"/>
                    </a:solidFill>
                  </a:rPr>
                  <a:t>grabds</a:t>
                </a:r>
                <a:r>
                  <a:rPr lang="fr-FR" sz="854" dirty="0">
                    <a:solidFill>
                      <a:schemeClr val="bg1"/>
                    </a:solidFill>
                  </a:rPr>
                  <a:t> groupes, PME / Startups, groupements de citoyens</a:t>
                </a:r>
              </a:p>
            </p:txBody>
          </p:sp>
          <p:cxnSp>
            <p:nvCxnSpPr>
              <p:cNvPr id="63" name="Connecteur droit avec flèche 62">
                <a:extLst>
                  <a:ext uri="{FF2B5EF4-FFF2-40B4-BE49-F238E27FC236}">
                    <a16:creationId xmlns:a16="http://schemas.microsoft.com/office/drawing/2014/main" id="{FA660F25-2FFA-F64B-93D4-6580CF55E35E}"/>
                  </a:ext>
                </a:extLst>
              </p:cNvPr>
              <p:cNvCxnSpPr>
                <a:cxnSpLocks/>
                <a:stCxn id="72" idx="1"/>
              </p:cNvCxnSpPr>
              <p:nvPr/>
            </p:nvCxnSpPr>
            <p:spPr>
              <a:xfrm flipH="1">
                <a:off x="7100922" y="2719891"/>
                <a:ext cx="2662272" cy="697045"/>
              </a:xfrm>
              <a:prstGeom prst="straightConnector1">
                <a:avLst/>
              </a:prstGeom>
              <a:ln w="31750">
                <a:solidFill>
                  <a:srgbClr val="FF7E79"/>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1" name="ZoneTexte 50">
                <a:extLst>
                  <a:ext uri="{FF2B5EF4-FFF2-40B4-BE49-F238E27FC236}">
                    <a16:creationId xmlns:a16="http://schemas.microsoft.com/office/drawing/2014/main" id="{C7311A4C-B930-AA49-A840-DE8C1CC25672}"/>
                  </a:ext>
                </a:extLst>
              </p:cNvPr>
              <p:cNvSpPr txBox="1"/>
              <p:nvPr/>
            </p:nvSpPr>
            <p:spPr>
              <a:xfrm>
                <a:off x="7709354" y="3020412"/>
                <a:ext cx="828601" cy="318284"/>
              </a:xfrm>
              <a:prstGeom prst="rect">
                <a:avLst/>
              </a:prstGeom>
              <a:solidFill>
                <a:srgbClr val="FF7E79"/>
              </a:solidFill>
              <a:ln>
                <a:noFill/>
              </a:ln>
            </p:spPr>
            <p:txBody>
              <a:bodyPr wrap="square" rtlCol="0">
                <a:spAutoFit/>
              </a:bodyPr>
              <a:lstStyle/>
              <a:p>
                <a:pPr algn="ctr"/>
                <a:r>
                  <a:rPr lang="fr-FR" sz="671" dirty="0" err="1">
                    <a:solidFill>
                      <a:schemeClr val="bg1"/>
                    </a:solidFill>
                  </a:rPr>
                  <a:t>Connect</a:t>
                </a:r>
                <a:endParaRPr lang="fr-FR" sz="671" dirty="0">
                  <a:solidFill>
                    <a:schemeClr val="bg1"/>
                  </a:solidFill>
                </a:endParaRPr>
              </a:p>
            </p:txBody>
          </p:sp>
          <p:sp>
            <p:nvSpPr>
              <p:cNvPr id="64" name="Rectangle 63">
                <a:extLst>
                  <a:ext uri="{FF2B5EF4-FFF2-40B4-BE49-F238E27FC236}">
                    <a16:creationId xmlns:a16="http://schemas.microsoft.com/office/drawing/2014/main" id="{D4139D5F-436C-EA42-9BC4-6052875105C8}"/>
                  </a:ext>
                </a:extLst>
              </p:cNvPr>
              <p:cNvSpPr/>
              <p:nvPr/>
            </p:nvSpPr>
            <p:spPr>
              <a:xfrm>
                <a:off x="9803348" y="4046009"/>
                <a:ext cx="1833906" cy="807452"/>
              </a:xfrm>
              <a:prstGeom prst="rect">
                <a:avLst/>
              </a:prstGeom>
              <a:solidFill>
                <a:srgbClr val="C00000">
                  <a:alpha val="30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ctr" anchorCtr="0" forceAA="0" compatLnSpc="1">
                <a:prstTxWarp prst="textNoShape">
                  <a:avLst/>
                </a:prstTxWarp>
                <a:noAutofit/>
              </a:bodyPr>
              <a:lstStyle/>
              <a:p>
                <a:pPr algn="ctr"/>
                <a:endParaRPr lang="fr-FR" sz="854" dirty="0">
                  <a:solidFill>
                    <a:schemeClr val="tx1"/>
                  </a:solidFill>
                </a:endParaRPr>
              </a:p>
              <a:p>
                <a:pPr algn="ctr"/>
                <a:r>
                  <a:rPr lang="fr-FR" sz="731" dirty="0" err="1">
                    <a:solidFill>
                      <a:schemeClr val="tx1"/>
                    </a:solidFill>
                  </a:rPr>
                  <a:t>Poles</a:t>
                </a:r>
                <a:r>
                  <a:rPr lang="fr-FR" sz="731" dirty="0">
                    <a:solidFill>
                      <a:schemeClr val="tx1"/>
                    </a:solidFill>
                  </a:rPr>
                  <a:t> and Clusters, Eco Dev </a:t>
                </a:r>
                <a:r>
                  <a:rPr lang="fr-FR" sz="731" dirty="0" err="1">
                    <a:solidFill>
                      <a:schemeClr val="tx1"/>
                    </a:solidFill>
                  </a:rPr>
                  <a:t>agencies</a:t>
                </a:r>
                <a:r>
                  <a:rPr lang="fr-FR" sz="731" dirty="0">
                    <a:solidFill>
                      <a:schemeClr val="tx1"/>
                    </a:solidFill>
                  </a:rPr>
                  <a:t>, local </a:t>
                </a:r>
                <a:r>
                  <a:rPr lang="fr-FR" sz="731" dirty="0" err="1">
                    <a:solidFill>
                      <a:schemeClr val="tx1"/>
                    </a:solidFill>
                  </a:rPr>
                  <a:t>authorities</a:t>
                </a:r>
                <a:r>
                  <a:rPr lang="fr-FR" sz="731" dirty="0">
                    <a:solidFill>
                      <a:schemeClr val="tx1"/>
                    </a:solidFill>
                  </a:rPr>
                  <a:t>.. </a:t>
                </a:r>
              </a:p>
            </p:txBody>
          </p:sp>
          <p:cxnSp>
            <p:nvCxnSpPr>
              <p:cNvPr id="66" name="Connecteur droit avec flèche 65">
                <a:extLst>
                  <a:ext uri="{FF2B5EF4-FFF2-40B4-BE49-F238E27FC236}">
                    <a16:creationId xmlns:a16="http://schemas.microsoft.com/office/drawing/2014/main" id="{0CDEA820-C537-3546-98CE-D16F1ADB9924}"/>
                  </a:ext>
                </a:extLst>
              </p:cNvPr>
              <p:cNvCxnSpPr>
                <a:cxnSpLocks/>
              </p:cNvCxnSpPr>
              <p:nvPr/>
            </p:nvCxnSpPr>
            <p:spPr>
              <a:xfrm flipH="1">
                <a:off x="7111078" y="3909053"/>
                <a:ext cx="2504340" cy="32209"/>
              </a:xfrm>
              <a:prstGeom prst="straightConnector1">
                <a:avLst/>
              </a:prstGeom>
              <a:ln w="317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ZoneTexte 66">
                <a:extLst>
                  <a:ext uri="{FF2B5EF4-FFF2-40B4-BE49-F238E27FC236}">
                    <a16:creationId xmlns:a16="http://schemas.microsoft.com/office/drawing/2014/main" id="{F005ABA3-5239-BD47-9D80-48F9E7C1C14F}"/>
                  </a:ext>
                </a:extLst>
              </p:cNvPr>
              <p:cNvSpPr txBox="1"/>
              <p:nvPr/>
            </p:nvSpPr>
            <p:spPr>
              <a:xfrm>
                <a:off x="8123656" y="3805728"/>
                <a:ext cx="846965" cy="318284"/>
              </a:xfrm>
              <a:prstGeom prst="rect">
                <a:avLst/>
              </a:prstGeom>
              <a:solidFill>
                <a:srgbClr val="C00000"/>
              </a:solidFill>
              <a:ln>
                <a:noFill/>
              </a:ln>
            </p:spPr>
            <p:txBody>
              <a:bodyPr wrap="square" rtlCol="0">
                <a:spAutoFit/>
              </a:bodyPr>
              <a:lstStyle/>
              <a:p>
                <a:pPr algn="ctr"/>
                <a:r>
                  <a:rPr lang="fr-FR" sz="671" dirty="0" err="1">
                    <a:solidFill>
                      <a:schemeClr val="bg1"/>
                    </a:solidFill>
                  </a:rPr>
                  <a:t>Connect</a:t>
                </a:r>
                <a:endParaRPr lang="fr-FR" sz="671" dirty="0">
                  <a:solidFill>
                    <a:schemeClr val="bg1"/>
                  </a:solidFill>
                </a:endParaRPr>
              </a:p>
            </p:txBody>
          </p:sp>
          <p:sp>
            <p:nvSpPr>
              <p:cNvPr id="68" name="ZoneTexte 67">
                <a:extLst>
                  <a:ext uri="{FF2B5EF4-FFF2-40B4-BE49-F238E27FC236}">
                    <a16:creationId xmlns:a16="http://schemas.microsoft.com/office/drawing/2014/main" id="{04310D32-1FAE-BB4C-B8DD-D30034383145}"/>
                  </a:ext>
                </a:extLst>
              </p:cNvPr>
              <p:cNvSpPr txBox="1"/>
              <p:nvPr/>
            </p:nvSpPr>
            <p:spPr>
              <a:xfrm>
                <a:off x="3953108" y="2995788"/>
                <a:ext cx="759962" cy="318284"/>
              </a:xfrm>
              <a:prstGeom prst="rect">
                <a:avLst/>
              </a:prstGeom>
              <a:solidFill>
                <a:srgbClr val="00B0F0"/>
              </a:solidFill>
              <a:ln>
                <a:noFill/>
              </a:ln>
            </p:spPr>
            <p:txBody>
              <a:bodyPr wrap="square" rtlCol="0">
                <a:spAutoFit/>
              </a:bodyPr>
              <a:lstStyle/>
              <a:p>
                <a:pPr algn="ctr"/>
                <a:r>
                  <a:rPr lang="fr-FR" sz="671" dirty="0" err="1">
                    <a:solidFill>
                      <a:schemeClr val="bg1"/>
                    </a:solidFill>
                  </a:rPr>
                  <a:t>Need</a:t>
                </a:r>
                <a:endParaRPr lang="fr-FR" sz="671" dirty="0">
                  <a:solidFill>
                    <a:schemeClr val="bg1"/>
                  </a:solidFill>
                </a:endParaRPr>
              </a:p>
            </p:txBody>
          </p:sp>
          <p:sp>
            <p:nvSpPr>
              <p:cNvPr id="69" name="ZoneTexte 68">
                <a:extLst>
                  <a:ext uri="{FF2B5EF4-FFF2-40B4-BE49-F238E27FC236}">
                    <a16:creationId xmlns:a16="http://schemas.microsoft.com/office/drawing/2014/main" id="{F185E6C0-9329-1B41-96D9-8F435D07C0D1}"/>
                  </a:ext>
                </a:extLst>
              </p:cNvPr>
              <p:cNvSpPr txBox="1"/>
              <p:nvPr/>
            </p:nvSpPr>
            <p:spPr>
              <a:xfrm>
                <a:off x="3953108" y="3352453"/>
                <a:ext cx="787767" cy="318284"/>
              </a:xfrm>
              <a:prstGeom prst="rect">
                <a:avLst/>
              </a:prstGeom>
              <a:solidFill>
                <a:srgbClr val="0070C0"/>
              </a:solidFill>
              <a:ln>
                <a:noFill/>
              </a:ln>
            </p:spPr>
            <p:txBody>
              <a:bodyPr wrap="square" rtlCol="0">
                <a:spAutoFit/>
              </a:bodyPr>
              <a:lstStyle/>
              <a:p>
                <a:pPr algn="ctr"/>
                <a:r>
                  <a:rPr lang="fr-FR" sz="671" dirty="0" err="1">
                    <a:solidFill>
                      <a:schemeClr val="bg1"/>
                    </a:solidFill>
                  </a:rPr>
                  <a:t>Offer</a:t>
                </a:r>
                <a:endParaRPr lang="fr-FR" sz="671" dirty="0">
                  <a:solidFill>
                    <a:schemeClr val="bg1"/>
                  </a:solidFill>
                </a:endParaRPr>
              </a:p>
            </p:txBody>
          </p:sp>
          <p:sp>
            <p:nvSpPr>
              <p:cNvPr id="70" name="ZoneTexte 69">
                <a:extLst>
                  <a:ext uri="{FF2B5EF4-FFF2-40B4-BE49-F238E27FC236}">
                    <a16:creationId xmlns:a16="http://schemas.microsoft.com/office/drawing/2014/main" id="{385198B0-83F9-AA4E-91C8-640334318511}"/>
                  </a:ext>
                </a:extLst>
              </p:cNvPr>
              <p:cNvSpPr txBox="1"/>
              <p:nvPr/>
            </p:nvSpPr>
            <p:spPr>
              <a:xfrm>
                <a:off x="3805882" y="4008114"/>
                <a:ext cx="907186" cy="486298"/>
              </a:xfrm>
              <a:prstGeom prst="rect">
                <a:avLst/>
              </a:prstGeom>
              <a:solidFill>
                <a:srgbClr val="FFC000"/>
              </a:solidFill>
              <a:ln>
                <a:noFill/>
              </a:ln>
            </p:spPr>
            <p:txBody>
              <a:bodyPr wrap="square" rtlCol="0">
                <a:spAutoFit/>
              </a:bodyPr>
              <a:lstStyle/>
              <a:p>
                <a:pPr algn="ctr"/>
                <a:r>
                  <a:rPr lang="fr-FR" sz="671" dirty="0">
                    <a:solidFill>
                      <a:schemeClr val="bg1"/>
                    </a:solidFill>
                  </a:rPr>
                  <a:t>Show value</a:t>
                </a:r>
              </a:p>
            </p:txBody>
          </p:sp>
          <p:sp>
            <p:nvSpPr>
              <p:cNvPr id="71" name="ZoneTexte 70">
                <a:extLst>
                  <a:ext uri="{FF2B5EF4-FFF2-40B4-BE49-F238E27FC236}">
                    <a16:creationId xmlns:a16="http://schemas.microsoft.com/office/drawing/2014/main" id="{0A8454C4-F083-1B42-ADAD-5F3FE550FDB5}"/>
                  </a:ext>
                </a:extLst>
              </p:cNvPr>
              <p:cNvSpPr txBox="1"/>
              <p:nvPr/>
            </p:nvSpPr>
            <p:spPr>
              <a:xfrm>
                <a:off x="3858983" y="4638018"/>
                <a:ext cx="881890" cy="318284"/>
              </a:xfrm>
              <a:prstGeom prst="rect">
                <a:avLst/>
              </a:prstGeom>
              <a:solidFill>
                <a:srgbClr val="7030A0"/>
              </a:solidFill>
              <a:ln>
                <a:noFill/>
              </a:ln>
            </p:spPr>
            <p:txBody>
              <a:bodyPr wrap="square" rtlCol="0">
                <a:spAutoFit/>
              </a:bodyPr>
              <a:lstStyle/>
              <a:p>
                <a:pPr algn="ctr"/>
                <a:r>
                  <a:rPr lang="fr-FR" sz="671" dirty="0" err="1">
                    <a:solidFill>
                      <a:schemeClr val="bg1"/>
                    </a:solidFill>
                  </a:rPr>
                  <a:t>Facilitate</a:t>
                </a:r>
                <a:endParaRPr lang="fr-FR" sz="671" dirty="0">
                  <a:solidFill>
                    <a:schemeClr val="bg1"/>
                  </a:solidFill>
                </a:endParaRPr>
              </a:p>
            </p:txBody>
          </p:sp>
          <p:sp>
            <p:nvSpPr>
              <p:cNvPr id="72" name="Rectangle : coins arrondis 71">
                <a:extLst>
                  <a:ext uri="{FF2B5EF4-FFF2-40B4-BE49-F238E27FC236}">
                    <a16:creationId xmlns:a16="http://schemas.microsoft.com/office/drawing/2014/main" id="{8B5BC803-4BBA-DB44-B7B8-38B0A81E707F}"/>
                  </a:ext>
                </a:extLst>
              </p:cNvPr>
              <p:cNvSpPr/>
              <p:nvPr/>
            </p:nvSpPr>
            <p:spPr>
              <a:xfrm>
                <a:off x="9763194" y="2465424"/>
                <a:ext cx="1914214" cy="508933"/>
              </a:xfrm>
              <a:prstGeom prst="roundRect">
                <a:avLst/>
              </a:prstGeom>
              <a:solidFill>
                <a:srgbClr val="FF7E7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54" dirty="0" err="1"/>
                  <a:t>Investors</a:t>
                </a:r>
                <a:r>
                  <a:rPr lang="fr-FR" sz="854" dirty="0"/>
                  <a:t> / local </a:t>
                </a:r>
                <a:r>
                  <a:rPr lang="fr-FR" sz="854" dirty="0" err="1"/>
                  <a:t>funding</a:t>
                </a:r>
                <a:r>
                  <a:rPr lang="fr-FR" sz="854" dirty="0"/>
                  <a:t> </a:t>
                </a:r>
                <a:r>
                  <a:rPr lang="fr-FR" sz="854" dirty="0" err="1"/>
                  <a:t>actors</a:t>
                </a:r>
                <a:r>
                  <a:rPr lang="fr-FR" sz="854" dirty="0"/>
                  <a:t> </a:t>
                </a:r>
              </a:p>
            </p:txBody>
          </p:sp>
          <p:sp>
            <p:nvSpPr>
              <p:cNvPr id="74" name="Ellipse 73">
                <a:extLst>
                  <a:ext uri="{FF2B5EF4-FFF2-40B4-BE49-F238E27FC236}">
                    <a16:creationId xmlns:a16="http://schemas.microsoft.com/office/drawing/2014/main" id="{D9BA869D-3A21-9346-AB88-A2E1BC4DE034}"/>
                  </a:ext>
                </a:extLst>
              </p:cNvPr>
              <p:cNvSpPr/>
              <p:nvPr/>
            </p:nvSpPr>
            <p:spPr>
              <a:xfrm>
                <a:off x="9673431" y="3173946"/>
                <a:ext cx="2080841" cy="113383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54" dirty="0" err="1">
                    <a:solidFill>
                      <a:schemeClr val="bg1"/>
                    </a:solidFill>
                  </a:rPr>
                  <a:t>Economic</a:t>
                </a:r>
                <a:r>
                  <a:rPr lang="fr-FR" sz="854" dirty="0">
                    <a:solidFill>
                      <a:schemeClr val="bg1"/>
                    </a:solidFill>
                  </a:rPr>
                  <a:t>  </a:t>
                </a:r>
                <a:r>
                  <a:rPr lang="fr-FR" sz="854" dirty="0" err="1">
                    <a:solidFill>
                      <a:schemeClr val="bg1"/>
                    </a:solidFill>
                  </a:rPr>
                  <a:t>Development</a:t>
                </a:r>
                <a:r>
                  <a:rPr lang="fr-FR" sz="854" dirty="0">
                    <a:solidFill>
                      <a:schemeClr val="bg1"/>
                    </a:solidFill>
                  </a:rPr>
                  <a:t> </a:t>
                </a:r>
                <a:r>
                  <a:rPr lang="fr-FR" sz="854" dirty="0" err="1">
                    <a:solidFill>
                      <a:schemeClr val="bg1"/>
                    </a:solidFill>
                  </a:rPr>
                  <a:t>actors</a:t>
                </a:r>
                <a:r>
                  <a:rPr lang="fr-FR" sz="854" dirty="0">
                    <a:solidFill>
                      <a:schemeClr val="bg1"/>
                    </a:solidFill>
                  </a:rPr>
                  <a:t> </a:t>
                </a:r>
                <a:endParaRPr lang="fr-FR" sz="854" dirty="0"/>
              </a:p>
            </p:txBody>
          </p:sp>
          <p:sp>
            <p:nvSpPr>
              <p:cNvPr id="41" name="Rectangle 40">
                <a:extLst>
                  <a:ext uri="{FF2B5EF4-FFF2-40B4-BE49-F238E27FC236}">
                    <a16:creationId xmlns:a16="http://schemas.microsoft.com/office/drawing/2014/main" id="{129E66C3-8175-814E-BAB8-08AE31E47809}"/>
                  </a:ext>
                </a:extLst>
              </p:cNvPr>
              <p:cNvSpPr/>
              <p:nvPr/>
            </p:nvSpPr>
            <p:spPr>
              <a:xfrm>
                <a:off x="8096731" y="6014835"/>
                <a:ext cx="1518686" cy="630951"/>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ctr" anchorCtr="0" forceAA="0" compatLnSpc="1">
                <a:prstTxWarp prst="textNoShape">
                  <a:avLst/>
                </a:prstTxWarp>
                <a:noAutofit/>
              </a:bodyPr>
              <a:lstStyle/>
              <a:p>
                <a:pPr algn="ctr"/>
                <a:endParaRPr lang="fr-FR" sz="731" dirty="0">
                  <a:solidFill>
                    <a:schemeClr val="tx1"/>
                  </a:solidFill>
                </a:endParaRPr>
              </a:p>
              <a:p>
                <a:pPr algn="ctr"/>
                <a:r>
                  <a:rPr lang="fr-FR" sz="731" dirty="0" err="1">
                    <a:solidFill>
                      <a:schemeClr val="tx1"/>
                    </a:solidFill>
                  </a:rPr>
                  <a:t>Technical</a:t>
                </a:r>
                <a:r>
                  <a:rPr lang="fr-FR" sz="731" dirty="0">
                    <a:solidFill>
                      <a:schemeClr val="tx1"/>
                    </a:solidFill>
                  </a:rPr>
                  <a:t> solutions providers </a:t>
                </a:r>
              </a:p>
            </p:txBody>
          </p:sp>
          <p:cxnSp>
            <p:nvCxnSpPr>
              <p:cNvPr id="42" name="Connecteur droit avec flèche 41">
                <a:extLst>
                  <a:ext uri="{FF2B5EF4-FFF2-40B4-BE49-F238E27FC236}">
                    <a16:creationId xmlns:a16="http://schemas.microsoft.com/office/drawing/2014/main" id="{3EF1E08F-EC83-BB4A-A324-8783E0B62311}"/>
                  </a:ext>
                </a:extLst>
              </p:cNvPr>
              <p:cNvCxnSpPr>
                <a:cxnSpLocks/>
                <a:endCxn id="45" idx="1"/>
              </p:cNvCxnSpPr>
              <p:nvPr/>
            </p:nvCxnSpPr>
            <p:spPr>
              <a:xfrm>
                <a:off x="6979035" y="4266224"/>
                <a:ext cx="1186515" cy="896773"/>
              </a:xfrm>
              <a:prstGeom prst="straightConnector1">
                <a:avLst/>
              </a:prstGeom>
              <a:ln w="317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ECDE3BFF-ED28-9345-9A92-BBA03BAC8FB2}"/>
                  </a:ext>
                </a:extLst>
              </p:cNvPr>
              <p:cNvSpPr txBox="1"/>
              <p:nvPr/>
            </p:nvSpPr>
            <p:spPr>
              <a:xfrm>
                <a:off x="7239271" y="4559039"/>
                <a:ext cx="940654" cy="318284"/>
              </a:xfrm>
              <a:prstGeom prst="rect">
                <a:avLst/>
              </a:prstGeom>
              <a:solidFill>
                <a:schemeClr val="accent6">
                  <a:lumMod val="75000"/>
                </a:schemeClr>
              </a:solidFill>
              <a:ln>
                <a:noFill/>
              </a:ln>
            </p:spPr>
            <p:txBody>
              <a:bodyPr wrap="square" rtlCol="0">
                <a:spAutoFit/>
              </a:bodyPr>
              <a:lstStyle/>
              <a:p>
                <a:pPr algn="ctr"/>
                <a:r>
                  <a:rPr lang="fr-FR" sz="671" dirty="0" err="1">
                    <a:solidFill>
                      <a:schemeClr val="bg1"/>
                    </a:solidFill>
                  </a:rPr>
                  <a:t>Facilitate</a:t>
                </a:r>
                <a:endParaRPr lang="fr-FR" sz="671" dirty="0">
                  <a:solidFill>
                    <a:schemeClr val="bg1"/>
                  </a:solidFill>
                </a:endParaRPr>
              </a:p>
            </p:txBody>
          </p:sp>
          <p:sp>
            <p:nvSpPr>
              <p:cNvPr id="45" name="Ellipse 44">
                <a:extLst>
                  <a:ext uri="{FF2B5EF4-FFF2-40B4-BE49-F238E27FC236}">
                    <a16:creationId xmlns:a16="http://schemas.microsoft.com/office/drawing/2014/main" id="{227493DC-8061-5B40-BD28-AEA34B97ABE7}"/>
                  </a:ext>
                </a:extLst>
              </p:cNvPr>
              <p:cNvSpPr/>
              <p:nvPr/>
            </p:nvSpPr>
            <p:spPr>
              <a:xfrm>
                <a:off x="7879526" y="4978204"/>
                <a:ext cx="1953096" cy="1261843"/>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54" dirty="0" err="1">
                    <a:solidFill>
                      <a:schemeClr val="bg1"/>
                    </a:solidFill>
                  </a:rPr>
                  <a:t>Technological</a:t>
                </a:r>
                <a:r>
                  <a:rPr lang="fr-FR" sz="854" dirty="0">
                    <a:solidFill>
                      <a:schemeClr val="bg1"/>
                    </a:solidFill>
                  </a:rPr>
                  <a:t> Centres, Solutions providers</a:t>
                </a:r>
                <a:endParaRPr lang="fr-FR" sz="854" dirty="0"/>
              </a:p>
            </p:txBody>
          </p:sp>
          <p:pic>
            <p:nvPicPr>
              <p:cNvPr id="1026" name="Picture 2">
                <a:extLst>
                  <a:ext uri="{FF2B5EF4-FFF2-40B4-BE49-F238E27FC236}">
                    <a16:creationId xmlns:a16="http://schemas.microsoft.com/office/drawing/2014/main" id="{9B1BEDD4-A68D-ED40-B075-8B4AF06CE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259" y="47559"/>
                <a:ext cx="3173898" cy="2115932"/>
              </a:xfrm>
              <a:prstGeom prst="rect">
                <a:avLst/>
              </a:prstGeom>
              <a:solidFill>
                <a:srgbClr val="0070C0">
                  <a:alpha val="28000"/>
                </a:srgbClr>
              </a:solidFill>
            </p:spPr>
          </p:pic>
          <p:sp>
            <p:nvSpPr>
              <p:cNvPr id="29" name="Ellipse 28">
                <a:extLst>
                  <a:ext uri="{FF2B5EF4-FFF2-40B4-BE49-F238E27FC236}">
                    <a16:creationId xmlns:a16="http://schemas.microsoft.com/office/drawing/2014/main" id="{ECDE7DEB-B590-BC4C-ADF7-AF75931D6726}"/>
                  </a:ext>
                </a:extLst>
              </p:cNvPr>
              <p:cNvSpPr/>
              <p:nvPr/>
            </p:nvSpPr>
            <p:spPr>
              <a:xfrm>
                <a:off x="9382371" y="555906"/>
                <a:ext cx="336723" cy="32842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97"/>
              </a:p>
            </p:txBody>
          </p:sp>
          <p:sp>
            <p:nvSpPr>
              <p:cNvPr id="52" name="Ellipse 51">
                <a:extLst>
                  <a:ext uri="{FF2B5EF4-FFF2-40B4-BE49-F238E27FC236}">
                    <a16:creationId xmlns:a16="http://schemas.microsoft.com/office/drawing/2014/main" id="{8D2CE592-CF69-654F-8EE7-6EA6A8EDC1D9}"/>
                  </a:ext>
                </a:extLst>
              </p:cNvPr>
              <p:cNvSpPr/>
              <p:nvPr/>
            </p:nvSpPr>
            <p:spPr>
              <a:xfrm>
                <a:off x="10829225" y="572136"/>
                <a:ext cx="298184" cy="29068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97"/>
              </a:p>
            </p:txBody>
          </p:sp>
          <p:sp>
            <p:nvSpPr>
              <p:cNvPr id="53" name="Ellipse 52">
                <a:extLst>
                  <a:ext uri="{FF2B5EF4-FFF2-40B4-BE49-F238E27FC236}">
                    <a16:creationId xmlns:a16="http://schemas.microsoft.com/office/drawing/2014/main" id="{9B167D9F-63D4-D548-829D-F7E560264271}"/>
                  </a:ext>
                </a:extLst>
              </p:cNvPr>
              <p:cNvSpPr/>
              <p:nvPr/>
            </p:nvSpPr>
            <p:spPr>
              <a:xfrm>
                <a:off x="9396887" y="1392679"/>
                <a:ext cx="347037" cy="281914"/>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97"/>
              </a:p>
            </p:txBody>
          </p:sp>
          <p:sp>
            <p:nvSpPr>
              <p:cNvPr id="54" name="Ellipse 53">
                <a:extLst>
                  <a:ext uri="{FF2B5EF4-FFF2-40B4-BE49-F238E27FC236}">
                    <a16:creationId xmlns:a16="http://schemas.microsoft.com/office/drawing/2014/main" id="{01C0E2ED-7322-2649-A6C1-3CA054FF069F}"/>
                  </a:ext>
                </a:extLst>
              </p:cNvPr>
              <p:cNvSpPr/>
              <p:nvPr/>
            </p:nvSpPr>
            <p:spPr>
              <a:xfrm>
                <a:off x="10128391" y="1783619"/>
                <a:ext cx="298184" cy="322383"/>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97"/>
              </a:p>
            </p:txBody>
          </p:sp>
          <p:sp>
            <p:nvSpPr>
              <p:cNvPr id="55" name="Ellipse 54">
                <a:extLst>
                  <a:ext uri="{FF2B5EF4-FFF2-40B4-BE49-F238E27FC236}">
                    <a16:creationId xmlns:a16="http://schemas.microsoft.com/office/drawing/2014/main" id="{38FB8468-38E9-7D48-9349-6C04D7BD7C1B}"/>
                  </a:ext>
                </a:extLst>
              </p:cNvPr>
              <p:cNvSpPr/>
              <p:nvPr/>
            </p:nvSpPr>
            <p:spPr>
              <a:xfrm>
                <a:off x="10829225" y="1392679"/>
                <a:ext cx="298184" cy="30004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97"/>
              </a:p>
            </p:txBody>
          </p:sp>
          <p:sp>
            <p:nvSpPr>
              <p:cNvPr id="56" name="Ellipse 55">
                <a:extLst>
                  <a:ext uri="{FF2B5EF4-FFF2-40B4-BE49-F238E27FC236}">
                    <a16:creationId xmlns:a16="http://schemas.microsoft.com/office/drawing/2014/main" id="{EE9C4467-57D3-EC4E-BB9A-DAF491726ABE}"/>
                  </a:ext>
                </a:extLst>
              </p:cNvPr>
              <p:cNvSpPr/>
              <p:nvPr/>
            </p:nvSpPr>
            <p:spPr>
              <a:xfrm>
                <a:off x="10128392" y="176911"/>
                <a:ext cx="308186" cy="266018"/>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097"/>
              </a:p>
            </p:txBody>
          </p:sp>
          <p:cxnSp>
            <p:nvCxnSpPr>
              <p:cNvPr id="32" name="Connecteur droit 31">
                <a:extLst>
                  <a:ext uri="{FF2B5EF4-FFF2-40B4-BE49-F238E27FC236}">
                    <a16:creationId xmlns:a16="http://schemas.microsoft.com/office/drawing/2014/main" id="{4DE9F7B5-6322-8F4A-A74B-A36DD23A8CAA}"/>
                  </a:ext>
                </a:extLst>
              </p:cNvPr>
              <p:cNvCxnSpPr>
                <a:cxnSpLocks/>
                <a:endCxn id="54" idx="0"/>
              </p:cNvCxnSpPr>
              <p:nvPr/>
            </p:nvCxnSpPr>
            <p:spPr>
              <a:xfrm>
                <a:off x="10247832" y="437575"/>
                <a:ext cx="29651" cy="13460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724D8EB8-EBFA-8348-B45F-1C295515CA72}"/>
                  </a:ext>
                </a:extLst>
              </p:cNvPr>
              <p:cNvCxnSpPr>
                <a:cxnSpLocks/>
              </p:cNvCxnSpPr>
              <p:nvPr/>
            </p:nvCxnSpPr>
            <p:spPr>
              <a:xfrm>
                <a:off x="9713045" y="798892"/>
                <a:ext cx="1116180" cy="68906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B4C821CC-9782-E544-9EBB-DF449533D440}"/>
                  </a:ext>
                </a:extLst>
              </p:cNvPr>
              <p:cNvCxnSpPr>
                <a:cxnSpLocks/>
                <a:stCxn id="53" idx="7"/>
              </p:cNvCxnSpPr>
              <p:nvPr/>
            </p:nvCxnSpPr>
            <p:spPr>
              <a:xfrm flipV="1">
                <a:off x="9693102" y="816558"/>
                <a:ext cx="1136123" cy="61740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D33DD941-E3E5-214E-9209-85920B26452D}"/>
                  </a:ext>
                </a:extLst>
              </p:cNvPr>
              <p:cNvCxnSpPr>
                <a:cxnSpLocks/>
              </p:cNvCxnSpPr>
              <p:nvPr/>
            </p:nvCxnSpPr>
            <p:spPr>
              <a:xfrm flipV="1">
                <a:off x="6672301" y="1147021"/>
                <a:ext cx="2595877" cy="1683702"/>
              </a:xfrm>
              <a:prstGeom prst="straightConnector1">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3" name="Image 72">
                <a:extLst>
                  <a:ext uri="{FF2B5EF4-FFF2-40B4-BE49-F238E27FC236}">
                    <a16:creationId xmlns:a16="http://schemas.microsoft.com/office/drawing/2014/main" id="{FF40397F-16FB-7F44-8563-B2A436B95BBF}"/>
                  </a:ext>
                </a:extLst>
              </p:cNvPr>
              <p:cNvPicPr>
                <a:picLocks noChangeAspect="1"/>
              </p:cNvPicPr>
              <p:nvPr/>
            </p:nvPicPr>
            <p:blipFill rotWithShape="1">
              <a:blip r:embed="rId3"/>
              <a:srcRect t="-1852" r="63637"/>
              <a:stretch/>
            </p:blipFill>
            <p:spPr>
              <a:xfrm>
                <a:off x="9963155" y="741306"/>
                <a:ext cx="602589" cy="889644"/>
              </a:xfrm>
              <a:prstGeom prst="rect">
                <a:avLst/>
              </a:prstGeom>
            </p:spPr>
          </p:pic>
          <p:sp>
            <p:nvSpPr>
              <p:cNvPr id="75" name="ZoneTexte 74">
                <a:extLst>
                  <a:ext uri="{FF2B5EF4-FFF2-40B4-BE49-F238E27FC236}">
                    <a16:creationId xmlns:a16="http://schemas.microsoft.com/office/drawing/2014/main" id="{85D405E4-C89E-9249-8B1A-685491DA629D}"/>
                  </a:ext>
                </a:extLst>
              </p:cNvPr>
              <p:cNvSpPr txBox="1"/>
              <p:nvPr/>
            </p:nvSpPr>
            <p:spPr>
              <a:xfrm>
                <a:off x="7373647" y="1821969"/>
                <a:ext cx="1090006" cy="792060"/>
              </a:xfrm>
              <a:prstGeom prst="rect">
                <a:avLst/>
              </a:prstGeom>
              <a:solidFill>
                <a:srgbClr val="0070C0"/>
              </a:solidFill>
              <a:ln>
                <a:noFill/>
              </a:ln>
            </p:spPr>
            <p:txBody>
              <a:bodyPr wrap="square" rtlCol="0">
                <a:spAutoFit/>
              </a:bodyPr>
              <a:lstStyle/>
              <a:p>
                <a:pPr algn="ctr"/>
                <a:r>
                  <a:rPr lang="fr-FR" sz="854" dirty="0">
                    <a:solidFill>
                      <a:schemeClr val="bg1"/>
                    </a:solidFill>
                  </a:rPr>
                  <a:t>1</a:t>
                </a:r>
                <a:r>
                  <a:rPr lang="fr-FR" sz="854" baseline="30000" dirty="0">
                    <a:solidFill>
                      <a:schemeClr val="bg1"/>
                    </a:solidFill>
                  </a:rPr>
                  <a:t>st</a:t>
                </a:r>
                <a:r>
                  <a:rPr lang="fr-FR" sz="854" dirty="0">
                    <a:solidFill>
                      <a:schemeClr val="bg1"/>
                    </a:solidFill>
                  </a:rPr>
                  <a:t> hub of  cyber network</a:t>
                </a:r>
              </a:p>
            </p:txBody>
          </p:sp>
        </p:grpSp>
        <p:sp>
          <p:nvSpPr>
            <p:cNvPr id="49" name="Rectangle : coins arrondis 48">
              <a:extLst>
                <a:ext uri="{FF2B5EF4-FFF2-40B4-BE49-F238E27FC236}">
                  <a16:creationId xmlns:a16="http://schemas.microsoft.com/office/drawing/2014/main" id="{B9DA7F83-C83F-6A47-B681-888C89F4E924}"/>
                </a:ext>
              </a:extLst>
            </p:cNvPr>
            <p:cNvSpPr/>
            <p:nvPr/>
          </p:nvSpPr>
          <p:spPr>
            <a:xfrm>
              <a:off x="179816" y="1848214"/>
              <a:ext cx="1750182" cy="824619"/>
            </a:xfrm>
            <a:prstGeom prst="roundRect">
              <a:avLst/>
            </a:prstGeom>
            <a:solidFill>
              <a:srgbClr val="FF7E7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97" dirty="0" err="1"/>
                <a:t>Funding</a:t>
              </a:r>
              <a:r>
                <a:rPr lang="fr-FR" sz="1097" dirty="0"/>
                <a:t> </a:t>
              </a:r>
              <a:r>
                <a:rPr lang="fr-FR" sz="1097" dirty="0" err="1"/>
                <a:t>opportunities</a:t>
              </a:r>
              <a:endParaRPr lang="fr-FR" sz="1097" dirty="0"/>
            </a:p>
          </p:txBody>
        </p:sp>
        <p:sp>
          <p:nvSpPr>
            <p:cNvPr id="50" name="Rectangle : coins arrondis 49">
              <a:extLst>
                <a:ext uri="{FF2B5EF4-FFF2-40B4-BE49-F238E27FC236}">
                  <a16:creationId xmlns:a16="http://schemas.microsoft.com/office/drawing/2014/main" id="{04E889C9-4640-964B-BCF4-F536629B5094}"/>
                </a:ext>
              </a:extLst>
            </p:cNvPr>
            <p:cNvSpPr/>
            <p:nvPr/>
          </p:nvSpPr>
          <p:spPr>
            <a:xfrm>
              <a:off x="148477" y="2918864"/>
              <a:ext cx="1800369" cy="74168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97" dirty="0"/>
                <a:t>Services </a:t>
              </a:r>
            </a:p>
          </p:txBody>
        </p:sp>
        <p:sp>
          <p:nvSpPr>
            <p:cNvPr id="57" name="Rectangle : coins arrondis 56">
              <a:extLst>
                <a:ext uri="{FF2B5EF4-FFF2-40B4-BE49-F238E27FC236}">
                  <a16:creationId xmlns:a16="http://schemas.microsoft.com/office/drawing/2014/main" id="{5EB6B021-96EC-4446-80AC-73231599139F}"/>
                </a:ext>
              </a:extLst>
            </p:cNvPr>
            <p:cNvSpPr/>
            <p:nvPr/>
          </p:nvSpPr>
          <p:spPr>
            <a:xfrm>
              <a:off x="129119" y="4012291"/>
              <a:ext cx="1844885" cy="84242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97" dirty="0" err="1"/>
                <a:t>Awareness</a:t>
              </a:r>
              <a:r>
                <a:rPr lang="fr-FR" sz="1097" dirty="0"/>
                <a:t> / Acculturation</a:t>
              </a:r>
            </a:p>
          </p:txBody>
        </p:sp>
        <p:sp>
          <p:nvSpPr>
            <p:cNvPr id="58" name="Rectangle : coins arrondis 57">
              <a:extLst>
                <a:ext uri="{FF2B5EF4-FFF2-40B4-BE49-F238E27FC236}">
                  <a16:creationId xmlns:a16="http://schemas.microsoft.com/office/drawing/2014/main" id="{48BE6098-5666-384F-846F-9B42A813FDB1}"/>
                </a:ext>
              </a:extLst>
            </p:cNvPr>
            <p:cNvSpPr/>
            <p:nvPr/>
          </p:nvSpPr>
          <p:spPr>
            <a:xfrm>
              <a:off x="178773" y="5183408"/>
              <a:ext cx="1714481" cy="74168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97" dirty="0"/>
                <a:t>ROI, </a:t>
              </a:r>
              <a:r>
                <a:rPr lang="fr-FR" sz="1097" dirty="0" err="1"/>
                <a:t>Market</a:t>
              </a:r>
              <a:r>
                <a:rPr lang="fr-FR" sz="1097" dirty="0"/>
                <a:t> </a:t>
              </a:r>
              <a:r>
                <a:rPr lang="fr-FR" sz="1097" dirty="0" err="1"/>
                <a:t>access</a:t>
              </a:r>
              <a:endParaRPr lang="fr-FR" sz="1097" dirty="0"/>
            </a:p>
          </p:txBody>
        </p:sp>
      </p:grpSp>
      <p:sp>
        <p:nvSpPr>
          <p:cNvPr id="62" name="Bande diagonale 61">
            <a:extLst>
              <a:ext uri="{FF2B5EF4-FFF2-40B4-BE49-F238E27FC236}">
                <a16:creationId xmlns:a16="http://schemas.microsoft.com/office/drawing/2014/main" id="{7D22457F-AB89-9C4A-97FE-581A768709E0}"/>
              </a:ext>
            </a:extLst>
          </p:cNvPr>
          <p:cNvSpPr/>
          <p:nvPr/>
        </p:nvSpPr>
        <p:spPr>
          <a:xfrm rot="7888343">
            <a:off x="1075971" y="2316497"/>
            <a:ext cx="1912529" cy="1693011"/>
          </a:xfrm>
          <a:prstGeom prst="diagStripe">
            <a:avLst>
              <a:gd name="adj" fmla="val 60429"/>
            </a:avLst>
          </a:prstGeom>
          <a:solidFill>
            <a:srgbClr val="00B0F0"/>
          </a:solidFill>
          <a:ln>
            <a:solidFill>
              <a:srgbClr val="00B0F0">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t" anchorCtr="0"/>
          <a:lstStyle/>
          <a:p>
            <a:pPr algn="ctr"/>
            <a:endParaRPr lang="fr-FR" sz="1097" dirty="0">
              <a:solidFill>
                <a:schemeClr val="tx1"/>
              </a:solidFill>
            </a:endParaRPr>
          </a:p>
        </p:txBody>
      </p:sp>
      <p:sp>
        <p:nvSpPr>
          <p:cNvPr id="65" name="Rectangle 64">
            <a:extLst>
              <a:ext uri="{FF2B5EF4-FFF2-40B4-BE49-F238E27FC236}">
                <a16:creationId xmlns:a16="http://schemas.microsoft.com/office/drawing/2014/main" id="{2E297165-8229-7D48-87C7-70191383F27F}"/>
              </a:ext>
            </a:extLst>
          </p:cNvPr>
          <p:cNvSpPr/>
          <p:nvPr/>
        </p:nvSpPr>
        <p:spPr>
          <a:xfrm rot="5400000">
            <a:off x="1438071" y="2866270"/>
            <a:ext cx="1752380" cy="598818"/>
          </a:xfrm>
          <a:prstGeom prst="rect">
            <a:avLst/>
          </a:prstGeom>
        </p:spPr>
        <p:txBody>
          <a:bodyPr wrap="square">
            <a:spAutoFit/>
          </a:bodyPr>
          <a:lstStyle/>
          <a:p>
            <a:pPr algn="ctr"/>
            <a:r>
              <a:rPr lang="fr-FR" sz="1097" dirty="0">
                <a:solidFill>
                  <a:schemeClr val="bg1"/>
                </a:solidFill>
              </a:rPr>
              <a:t>End </a:t>
            </a:r>
            <a:r>
              <a:rPr lang="fr-FR" sz="1097" dirty="0" err="1">
                <a:solidFill>
                  <a:schemeClr val="bg1"/>
                </a:solidFill>
              </a:rPr>
              <a:t>Users</a:t>
            </a:r>
            <a:r>
              <a:rPr lang="fr-FR" sz="1097" dirty="0">
                <a:solidFill>
                  <a:schemeClr val="bg1"/>
                </a:solidFill>
              </a:rPr>
              <a:t> (</a:t>
            </a:r>
            <a:r>
              <a:rPr lang="fr-FR" sz="1097" dirty="0" err="1">
                <a:solidFill>
                  <a:schemeClr val="bg1"/>
                </a:solidFill>
              </a:rPr>
              <a:t>big</a:t>
            </a:r>
            <a:r>
              <a:rPr lang="fr-FR" sz="1097" dirty="0">
                <a:solidFill>
                  <a:schemeClr val="bg1"/>
                </a:solidFill>
              </a:rPr>
              <a:t> and </a:t>
            </a:r>
            <a:r>
              <a:rPr lang="fr-FR" sz="1097" dirty="0" err="1">
                <a:solidFill>
                  <a:schemeClr val="bg1"/>
                </a:solidFill>
              </a:rPr>
              <a:t>small</a:t>
            </a:r>
            <a:r>
              <a:rPr lang="fr-FR" sz="1097" dirty="0">
                <a:solidFill>
                  <a:schemeClr val="bg1"/>
                </a:solidFill>
              </a:rPr>
              <a:t> </a:t>
            </a:r>
            <a:r>
              <a:rPr lang="fr-FR" sz="1097" dirty="0" err="1">
                <a:solidFill>
                  <a:schemeClr val="bg1"/>
                </a:solidFill>
              </a:rPr>
              <a:t>busineses</a:t>
            </a:r>
            <a:r>
              <a:rPr lang="fr-FR" sz="1097" dirty="0">
                <a:solidFill>
                  <a:schemeClr val="bg1"/>
                </a:solidFill>
              </a:rPr>
              <a:t>, </a:t>
            </a:r>
            <a:r>
              <a:rPr lang="fr-FR" sz="1097" dirty="0" err="1">
                <a:solidFill>
                  <a:schemeClr val="bg1"/>
                </a:solidFill>
              </a:rPr>
              <a:t>citizens</a:t>
            </a:r>
            <a:r>
              <a:rPr lang="fr-FR" sz="1097" dirty="0">
                <a:solidFill>
                  <a:schemeClr val="bg1"/>
                </a:solidFill>
              </a:rPr>
              <a:t>  groups) </a:t>
            </a:r>
          </a:p>
        </p:txBody>
      </p:sp>
      <p:sp>
        <p:nvSpPr>
          <p:cNvPr id="2" name="Título 1">
            <a:extLst>
              <a:ext uri="{FF2B5EF4-FFF2-40B4-BE49-F238E27FC236}">
                <a16:creationId xmlns:a16="http://schemas.microsoft.com/office/drawing/2014/main" id="{FF9B501F-7EFC-4067-BF95-AA3EA514E856}"/>
              </a:ext>
            </a:extLst>
          </p:cNvPr>
          <p:cNvSpPr>
            <a:spLocks noGrp="1"/>
          </p:cNvSpPr>
          <p:nvPr>
            <p:ph type="title"/>
          </p:nvPr>
        </p:nvSpPr>
        <p:spPr>
          <a:xfrm>
            <a:off x="388273" y="275214"/>
            <a:ext cx="5955716" cy="994172"/>
          </a:xfrm>
        </p:spPr>
        <p:txBody>
          <a:bodyPr/>
          <a:lstStyle/>
          <a:p>
            <a:r>
              <a:rPr lang="en-US" dirty="0"/>
              <a:t>Vision: CHECK-T and its context</a:t>
            </a:r>
            <a:endParaRPr lang="es-ES" dirty="0"/>
          </a:p>
        </p:txBody>
      </p:sp>
      <p:sp>
        <p:nvSpPr>
          <p:cNvPr id="4" name="Date Placeholder 3"/>
          <p:cNvSpPr>
            <a:spLocks noGrp="1"/>
          </p:cNvSpPr>
          <p:nvPr>
            <p:ph type="dt" sz="half" idx="10"/>
          </p:nvPr>
        </p:nvSpPr>
        <p:spPr/>
        <p:txBody>
          <a:bodyPr/>
          <a:lstStyle/>
          <a:p>
            <a:fld id="{A6174E94-2356-48D5-BB33-0B0C753F2476}" type="datetime4">
              <a:rPr lang="en-GB" smtClean="0"/>
              <a:t>30 November 2022</a:t>
            </a:fld>
            <a:endParaRPr lang="en-GB"/>
          </a:p>
        </p:txBody>
      </p:sp>
      <p:sp>
        <p:nvSpPr>
          <p:cNvPr id="5" name="Footer Placeholder 4"/>
          <p:cNvSpPr>
            <a:spLocks noGrp="1"/>
          </p:cNvSpPr>
          <p:nvPr>
            <p:ph type="ftr" sz="quarter" idx="11"/>
          </p:nvPr>
        </p:nvSpPr>
        <p:spPr/>
        <p:txBody>
          <a:bodyPr/>
          <a:lstStyle/>
          <a:p>
            <a:r>
              <a:rPr lang="en-GB"/>
              <a:t>Copyright 2022</a:t>
            </a:r>
          </a:p>
        </p:txBody>
      </p:sp>
      <p:sp>
        <p:nvSpPr>
          <p:cNvPr id="6" name="Slide Number Placeholder 5"/>
          <p:cNvSpPr>
            <a:spLocks noGrp="1"/>
          </p:cNvSpPr>
          <p:nvPr>
            <p:ph type="sldNum" sz="quarter" idx="12"/>
          </p:nvPr>
        </p:nvSpPr>
        <p:spPr/>
        <p:txBody>
          <a:bodyPr/>
          <a:lstStyle/>
          <a:p>
            <a:fld id="{8BC24E97-33C2-4DEB-B524-6CB97591AD6D}" type="slidenum">
              <a:rPr lang="en-GB" smtClean="0"/>
              <a:t>16</a:t>
            </a:fld>
            <a:endParaRPr lang="en-GB"/>
          </a:p>
        </p:txBody>
      </p:sp>
    </p:spTree>
    <p:extLst>
      <p:ext uri="{BB962C8B-B14F-4D97-AF65-F5344CB8AC3E}">
        <p14:creationId xmlns:p14="http://schemas.microsoft.com/office/powerpoint/2010/main" val="3447196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findings (1):</a:t>
            </a:r>
          </a:p>
        </p:txBody>
      </p:sp>
      <p:sp>
        <p:nvSpPr>
          <p:cNvPr id="3" name="Content Placeholder 2"/>
          <p:cNvSpPr>
            <a:spLocks noGrp="1"/>
          </p:cNvSpPr>
          <p:nvPr>
            <p:ph idx="1"/>
          </p:nvPr>
        </p:nvSpPr>
        <p:spPr>
          <a:xfrm>
            <a:off x="386874" y="1018095"/>
            <a:ext cx="8370256" cy="4356085"/>
          </a:xfrm>
        </p:spPr>
        <p:txBody>
          <a:bodyPr>
            <a:noAutofit/>
          </a:bodyPr>
          <a:lstStyle/>
          <a:p>
            <a:pPr marL="271463" indent="-244475">
              <a:lnSpc>
                <a:spcPct val="120000"/>
              </a:lnSpc>
              <a:spcBef>
                <a:spcPts val="0"/>
              </a:spcBef>
            </a:pPr>
            <a:r>
              <a:rPr lang="en-US" dirty="0"/>
              <a:t>Main findings of D2.1 confirmed and elaborated in more detail</a:t>
            </a:r>
          </a:p>
          <a:p>
            <a:pPr marL="271463" indent="-244475">
              <a:lnSpc>
                <a:spcPct val="120000"/>
              </a:lnSpc>
              <a:spcBef>
                <a:spcPts val="0"/>
              </a:spcBef>
            </a:pPr>
            <a:r>
              <a:rPr lang="en-US" dirty="0"/>
              <a:t>Stakeholders consider the concept of CHECKs matching their needs and requirements</a:t>
            </a:r>
          </a:p>
          <a:p>
            <a:pPr marL="271463" indent="-244475">
              <a:lnSpc>
                <a:spcPct val="120000"/>
              </a:lnSpc>
              <a:spcBef>
                <a:spcPts val="0"/>
              </a:spcBef>
            </a:pPr>
            <a:r>
              <a:rPr lang="en-US" dirty="0"/>
              <a:t>Willing to contribute to European cybersecurity as members of the Community</a:t>
            </a:r>
          </a:p>
          <a:p>
            <a:pPr marL="271463" indent="-244475">
              <a:lnSpc>
                <a:spcPct val="120000"/>
              </a:lnSpc>
              <a:spcBef>
                <a:spcPts val="0"/>
              </a:spcBef>
            </a:pPr>
            <a:r>
              <a:rPr lang="en-US" dirty="0"/>
              <a:t>At least </a:t>
            </a:r>
            <a:r>
              <a:rPr lang="en-US" b="1" dirty="0"/>
              <a:t>two types </a:t>
            </a:r>
            <a:r>
              <a:rPr lang="en-US" dirty="0"/>
              <a:t>of CHECK could exist, depending on its financing and business model, for the similar types of services</a:t>
            </a:r>
          </a:p>
          <a:p>
            <a:pPr marL="271463" indent="-271463">
              <a:lnSpc>
                <a:spcPct val="120000"/>
              </a:lnSpc>
              <a:spcBef>
                <a:spcPts val="0"/>
              </a:spcBef>
              <a:buNone/>
            </a:pPr>
            <a:r>
              <a:rPr lang="en-US" dirty="0"/>
              <a:t>- 	</a:t>
            </a:r>
            <a:r>
              <a:rPr lang="en-US" i="1" dirty="0"/>
              <a:t>An economic actor in the cybersecurity landscape, sustained by a sound business model;</a:t>
            </a:r>
          </a:p>
          <a:p>
            <a:pPr marL="271463" indent="-271463">
              <a:lnSpc>
                <a:spcPct val="120000"/>
              </a:lnSpc>
              <a:spcBef>
                <a:spcPts val="0"/>
              </a:spcBef>
              <a:buFontTx/>
              <a:buChar char="-"/>
            </a:pPr>
            <a:r>
              <a:rPr lang="en-US" i="1" dirty="0"/>
              <a:t>A part of the public administration and financed as a public good. </a:t>
            </a:r>
          </a:p>
          <a:p>
            <a:pPr>
              <a:buFontTx/>
              <a:buChar char="-"/>
            </a:pPr>
            <a:endParaRPr lang="en-GB" dirty="0"/>
          </a:p>
        </p:txBody>
      </p:sp>
      <p:sp>
        <p:nvSpPr>
          <p:cNvPr id="4" name="Footer Placeholder 3"/>
          <p:cNvSpPr>
            <a:spLocks noGrp="1"/>
          </p:cNvSpPr>
          <p:nvPr>
            <p:ph type="ftr" sz="quarter" idx="11"/>
          </p:nvPr>
        </p:nvSpPr>
        <p:spPr/>
        <p:txBody>
          <a:bodyPr/>
          <a:lstStyle/>
          <a:p>
            <a:pPr algn="ctr"/>
            <a:r>
              <a:rPr lang="en-US" dirty="0"/>
              <a:t>Copyright 2022</a:t>
            </a:r>
          </a:p>
        </p:txBody>
      </p:sp>
      <p:sp>
        <p:nvSpPr>
          <p:cNvPr id="5" name="Slide Number Placeholder 4"/>
          <p:cNvSpPr>
            <a:spLocks noGrp="1"/>
          </p:cNvSpPr>
          <p:nvPr>
            <p:ph type="sldNum" sz="quarter" idx="12"/>
          </p:nvPr>
        </p:nvSpPr>
        <p:spPr/>
        <p:txBody>
          <a:bodyPr/>
          <a:lstStyle/>
          <a:p>
            <a:fld id="{375AD2CE-F49B-4E00-A4C1-B0C86F7952B9}" type="slidenum">
              <a:rPr lang="de-DE" smtClean="0">
                <a:solidFill>
                  <a:prstClr val="black">
                    <a:tint val="75000"/>
                  </a:prstClr>
                </a:solidFill>
              </a:rPr>
              <a:pPr/>
              <a:t>17</a:t>
            </a:fld>
            <a:endParaRPr lang="de-DE" dirty="0">
              <a:solidFill>
                <a:prstClr val="black">
                  <a:tint val="75000"/>
                </a:prstClr>
              </a:solidFill>
            </a:endParaRPr>
          </a:p>
        </p:txBody>
      </p:sp>
      <p:sp>
        <p:nvSpPr>
          <p:cNvPr id="6" name="Date Placeholder 5"/>
          <p:cNvSpPr>
            <a:spLocks noGrp="1"/>
          </p:cNvSpPr>
          <p:nvPr>
            <p:ph type="dt" sz="half" idx="10"/>
          </p:nvPr>
        </p:nvSpPr>
        <p:spPr/>
        <p:txBody>
          <a:bodyPr/>
          <a:lstStyle/>
          <a:p>
            <a:fld id="{294566B1-E15A-47D5-9499-B7829CABBEAD}" type="datetime4">
              <a:rPr lang="en-GB" smtClean="0"/>
              <a:t>30 November 2022</a:t>
            </a:fld>
            <a:endParaRPr lang="en-US" dirty="0"/>
          </a:p>
        </p:txBody>
      </p:sp>
    </p:spTree>
    <p:extLst>
      <p:ext uri="{BB962C8B-B14F-4D97-AF65-F5344CB8AC3E}">
        <p14:creationId xmlns:p14="http://schemas.microsoft.com/office/powerpoint/2010/main" val="199297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findings (2):</a:t>
            </a:r>
          </a:p>
        </p:txBody>
      </p:sp>
      <p:sp>
        <p:nvSpPr>
          <p:cNvPr id="3" name="Content Placeholder 2"/>
          <p:cNvSpPr>
            <a:spLocks noGrp="1"/>
          </p:cNvSpPr>
          <p:nvPr>
            <p:ph idx="1"/>
          </p:nvPr>
        </p:nvSpPr>
        <p:spPr>
          <a:xfrm>
            <a:off x="386872" y="1268018"/>
            <a:ext cx="8370256" cy="3601636"/>
          </a:xfrm>
        </p:spPr>
        <p:txBody>
          <a:bodyPr>
            <a:normAutofit/>
          </a:bodyPr>
          <a:lstStyle/>
          <a:p>
            <a:pPr>
              <a:lnSpc>
                <a:spcPct val="100000"/>
              </a:lnSpc>
              <a:spcBef>
                <a:spcPts val="0"/>
              </a:spcBef>
              <a:spcAft>
                <a:spcPts val="600"/>
              </a:spcAft>
            </a:pPr>
            <a:r>
              <a:rPr lang="en-US" dirty="0"/>
              <a:t>The need to have a coherent cybersecurity ecosystem approach in Europe, with many interconnected CHECKs or other similar structures, as well as </a:t>
            </a:r>
            <a:r>
              <a:rPr lang="en-US" dirty="0" err="1"/>
              <a:t>organisations</a:t>
            </a:r>
            <a:r>
              <a:rPr lang="en-US" dirty="0"/>
              <a:t> such as ECSO. </a:t>
            </a:r>
          </a:p>
          <a:p>
            <a:pPr lvl="1">
              <a:lnSpc>
                <a:spcPct val="100000"/>
              </a:lnSpc>
              <a:spcBef>
                <a:spcPts val="0"/>
              </a:spcBef>
              <a:spcAft>
                <a:spcPts val="600"/>
              </a:spcAft>
            </a:pPr>
            <a:r>
              <a:rPr lang="en-US" dirty="0"/>
              <a:t>These structures should not only “co-exist” but should rather acknowledge the existence of different CHECK types, that can be coordinated at the national level, as well as EU level, and should form a network of decentralized networks</a:t>
            </a:r>
          </a:p>
          <a:p>
            <a:pPr>
              <a:lnSpc>
                <a:spcPct val="100000"/>
              </a:lnSpc>
              <a:spcBef>
                <a:spcPts val="0"/>
              </a:spcBef>
              <a:spcAft>
                <a:spcPts val="600"/>
              </a:spcAft>
            </a:pPr>
            <a:r>
              <a:rPr lang="en-US" dirty="0"/>
              <a:t>Several rules for membership and representation were suggested including different statuses, such as full member, associated member and observers. </a:t>
            </a:r>
          </a:p>
          <a:p>
            <a:pPr lvl="1">
              <a:lnSpc>
                <a:spcPct val="100000"/>
              </a:lnSpc>
              <a:spcBef>
                <a:spcPts val="0"/>
              </a:spcBef>
              <a:spcAft>
                <a:spcPts val="600"/>
              </a:spcAft>
            </a:pPr>
            <a:r>
              <a:rPr lang="en-US" dirty="0"/>
              <a:t>Membership at CHECK (regional or sectorial/functional) could be decided upon assessment of the commitment and according to the voting process. </a:t>
            </a:r>
          </a:p>
          <a:p>
            <a:endParaRPr lang="en-GB" dirty="0"/>
          </a:p>
        </p:txBody>
      </p:sp>
      <p:sp>
        <p:nvSpPr>
          <p:cNvPr id="4" name="Footer Placeholder 3"/>
          <p:cNvSpPr>
            <a:spLocks noGrp="1"/>
          </p:cNvSpPr>
          <p:nvPr>
            <p:ph type="ftr" sz="quarter" idx="11"/>
          </p:nvPr>
        </p:nvSpPr>
        <p:spPr/>
        <p:txBody>
          <a:bodyPr/>
          <a:lstStyle/>
          <a:p>
            <a:pPr algn="ctr"/>
            <a:r>
              <a:rPr lang="en-US"/>
              <a:t>Copyright 2022</a:t>
            </a:r>
            <a:endParaRPr lang="en-US" dirty="0"/>
          </a:p>
        </p:txBody>
      </p:sp>
      <p:sp>
        <p:nvSpPr>
          <p:cNvPr id="5" name="Slide Number Placeholder 4"/>
          <p:cNvSpPr>
            <a:spLocks noGrp="1"/>
          </p:cNvSpPr>
          <p:nvPr>
            <p:ph type="sldNum" sz="quarter" idx="12"/>
          </p:nvPr>
        </p:nvSpPr>
        <p:spPr/>
        <p:txBody>
          <a:bodyPr/>
          <a:lstStyle/>
          <a:p>
            <a:fld id="{375AD2CE-F49B-4E00-A4C1-B0C86F7952B9}" type="slidenum">
              <a:rPr lang="de-DE" smtClean="0">
                <a:solidFill>
                  <a:prstClr val="black">
                    <a:tint val="75000"/>
                  </a:prstClr>
                </a:solidFill>
              </a:rPr>
              <a:pPr/>
              <a:t>18</a:t>
            </a:fld>
            <a:endParaRPr lang="de-DE" dirty="0">
              <a:solidFill>
                <a:prstClr val="black">
                  <a:tint val="75000"/>
                </a:prstClr>
              </a:solidFill>
            </a:endParaRPr>
          </a:p>
        </p:txBody>
      </p:sp>
      <p:sp>
        <p:nvSpPr>
          <p:cNvPr id="6" name="Date Placeholder 5"/>
          <p:cNvSpPr>
            <a:spLocks noGrp="1"/>
          </p:cNvSpPr>
          <p:nvPr>
            <p:ph type="dt" sz="half" idx="10"/>
          </p:nvPr>
        </p:nvSpPr>
        <p:spPr/>
        <p:txBody>
          <a:bodyPr/>
          <a:lstStyle/>
          <a:p>
            <a:fld id="{294566B1-E15A-47D5-9499-B7829CABBEAD}" type="datetime4">
              <a:rPr lang="en-GB" smtClean="0"/>
              <a:t>30 November 2022</a:t>
            </a:fld>
            <a:endParaRPr lang="en-US" dirty="0"/>
          </a:p>
        </p:txBody>
      </p:sp>
    </p:spTree>
    <p:extLst>
      <p:ext uri="{BB962C8B-B14F-4D97-AF65-F5344CB8AC3E}">
        <p14:creationId xmlns:p14="http://schemas.microsoft.com/office/powerpoint/2010/main" val="2054795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6E9F-B113-309A-E0B5-D2D7DDDDD245}"/>
              </a:ext>
            </a:extLst>
          </p:cNvPr>
          <p:cNvSpPr>
            <a:spLocks noGrp="1"/>
          </p:cNvSpPr>
          <p:nvPr>
            <p:ph type="ctrTitle"/>
          </p:nvPr>
        </p:nvSpPr>
        <p:spPr>
          <a:xfrm>
            <a:off x="235132" y="2474976"/>
            <a:ext cx="5153732" cy="1871506"/>
          </a:xfrm>
        </p:spPr>
        <p:txBody>
          <a:bodyPr>
            <a:normAutofit fontScale="90000"/>
          </a:bodyPr>
          <a:lstStyle/>
          <a:p>
            <a:pPr lvl="0"/>
            <a:r>
              <a:rPr lang="en-GB" dirty="0"/>
              <a:t>D2.4</a:t>
            </a:r>
            <a:r>
              <a:rPr lang="en-US" dirty="0"/>
              <a:t> Roadmap of the set-up of the NCC</a:t>
            </a:r>
            <a:br>
              <a:rPr lang="en-US" dirty="0"/>
            </a:br>
            <a:br>
              <a:rPr lang="en-US" dirty="0"/>
            </a:br>
            <a:endParaRPr lang="en-US" dirty="0"/>
          </a:p>
        </p:txBody>
      </p:sp>
      <p:sp>
        <p:nvSpPr>
          <p:cNvPr id="3" name="Subtitle 2">
            <a:extLst>
              <a:ext uri="{FF2B5EF4-FFF2-40B4-BE49-F238E27FC236}">
                <a16:creationId xmlns:a16="http://schemas.microsoft.com/office/drawing/2014/main" id="{234C0086-CA23-84B1-C5D9-00183E179AD7}"/>
              </a:ext>
            </a:extLst>
          </p:cNvPr>
          <p:cNvSpPr>
            <a:spLocks noGrp="1"/>
          </p:cNvSpPr>
          <p:nvPr>
            <p:ph type="subTitle" idx="1"/>
          </p:nvPr>
        </p:nvSpPr>
        <p:spPr/>
        <p:txBody>
          <a:bodyPr/>
          <a:lstStyle/>
          <a:p>
            <a:endParaRPr lang="en-GB" dirty="0"/>
          </a:p>
        </p:txBody>
      </p:sp>
      <p:sp>
        <p:nvSpPr>
          <p:cNvPr id="4" name="Date Placeholder 3">
            <a:extLst>
              <a:ext uri="{FF2B5EF4-FFF2-40B4-BE49-F238E27FC236}">
                <a16:creationId xmlns:a16="http://schemas.microsoft.com/office/drawing/2014/main" id="{D93C566D-74BB-43FB-7DCD-890AB4E7241E}"/>
              </a:ext>
            </a:extLst>
          </p:cNvPr>
          <p:cNvSpPr>
            <a:spLocks noGrp="1"/>
          </p:cNvSpPr>
          <p:nvPr>
            <p:ph type="dt" sz="half" idx="10"/>
          </p:nvPr>
        </p:nvSpPr>
        <p:spPr/>
        <p:txBody>
          <a:bodyPr/>
          <a:lstStyle/>
          <a:p>
            <a:fld id="{083958A5-3FB6-45BE-A911-3B690B4731B6}" type="datetime4">
              <a:rPr lang="en-GB" smtClean="0"/>
              <a:t>30 November 2022</a:t>
            </a:fld>
            <a:endParaRPr lang="en-US" dirty="0"/>
          </a:p>
        </p:txBody>
      </p:sp>
      <p:sp>
        <p:nvSpPr>
          <p:cNvPr id="5" name="Footer Placeholder 4">
            <a:extLst>
              <a:ext uri="{FF2B5EF4-FFF2-40B4-BE49-F238E27FC236}">
                <a16:creationId xmlns:a16="http://schemas.microsoft.com/office/drawing/2014/main" id="{8CB8EB55-536A-9172-5F6B-1DAE7BEFA169}"/>
              </a:ext>
            </a:extLst>
          </p:cNvPr>
          <p:cNvSpPr>
            <a:spLocks noGrp="1"/>
          </p:cNvSpPr>
          <p:nvPr>
            <p:ph type="ftr" sz="quarter" idx="11"/>
          </p:nvPr>
        </p:nvSpPr>
        <p:spPr/>
        <p:txBody>
          <a:bodyPr/>
          <a:lstStyle/>
          <a:p>
            <a:pPr algn="ctr"/>
            <a:r>
              <a:rPr lang="en-US"/>
              <a:t>Copyright 2022</a:t>
            </a:r>
            <a:endParaRPr lang="en-US" dirty="0"/>
          </a:p>
        </p:txBody>
      </p:sp>
      <p:sp>
        <p:nvSpPr>
          <p:cNvPr id="6" name="Slide Number Placeholder 5">
            <a:extLst>
              <a:ext uri="{FF2B5EF4-FFF2-40B4-BE49-F238E27FC236}">
                <a16:creationId xmlns:a16="http://schemas.microsoft.com/office/drawing/2014/main" id="{BB8DD8A9-5C95-ACCC-3638-D4B683D7E639}"/>
              </a:ext>
            </a:extLst>
          </p:cNvPr>
          <p:cNvSpPr>
            <a:spLocks noGrp="1"/>
          </p:cNvSpPr>
          <p:nvPr>
            <p:ph type="sldNum" sz="quarter" idx="12"/>
          </p:nvPr>
        </p:nvSpPr>
        <p:spPr/>
        <p:txBody>
          <a:bodyPr/>
          <a:lstStyle/>
          <a:p>
            <a:fld id="{375AD2CE-F49B-4E00-A4C1-B0C86F7952B9}" type="slidenum">
              <a:rPr lang="de-DE" smtClean="0"/>
              <a:pPr/>
              <a:t>19</a:t>
            </a:fld>
            <a:endParaRPr lang="de-DE" dirty="0"/>
          </a:p>
        </p:txBody>
      </p:sp>
      <p:sp>
        <p:nvSpPr>
          <p:cNvPr id="9" name="TextBox 8">
            <a:extLst>
              <a:ext uri="{FF2B5EF4-FFF2-40B4-BE49-F238E27FC236}">
                <a16:creationId xmlns:a16="http://schemas.microsoft.com/office/drawing/2014/main" id="{69E23F2A-06F1-C4EF-EBE9-CCA1697F61A3}"/>
              </a:ext>
            </a:extLst>
          </p:cNvPr>
          <p:cNvSpPr txBox="1"/>
          <p:nvPr/>
        </p:nvSpPr>
        <p:spPr>
          <a:xfrm>
            <a:off x="265716" y="1"/>
            <a:ext cx="3397383" cy="2079235"/>
          </a:xfrm>
          <a:prstGeom prst="rect">
            <a:avLst/>
          </a:prstGeom>
          <a:noFill/>
        </p:spPr>
        <p:txBody>
          <a:bodyPr wrap="square" lIns="77925" tIns="38963" rIns="77925" bIns="38963" rtlCol="0" anchor="t">
            <a:spAutoFit/>
          </a:bodyPr>
          <a:lstStyle/>
          <a:p>
            <a:pPr algn="l"/>
            <a:r>
              <a:rPr lang="en-GB" sz="13000" b="1" i="0" dirty="0">
                <a:solidFill>
                  <a:srgbClr val="FFFFFF"/>
                </a:solidFill>
                <a:latin typeface="Arial"/>
                <a:cs typeface="Arial"/>
              </a:rPr>
              <a:t>03</a:t>
            </a:r>
          </a:p>
        </p:txBody>
      </p:sp>
    </p:spTree>
    <p:extLst>
      <p:ext uri="{BB962C8B-B14F-4D97-AF65-F5344CB8AC3E}">
        <p14:creationId xmlns:p14="http://schemas.microsoft.com/office/powerpoint/2010/main" val="269574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Challenges</a:t>
            </a:r>
          </a:p>
        </p:txBody>
      </p:sp>
      <p:sp>
        <p:nvSpPr>
          <p:cNvPr id="3" name="Content Placeholder 2"/>
          <p:cNvSpPr>
            <a:spLocks noGrp="1"/>
          </p:cNvSpPr>
          <p:nvPr>
            <p:ph idx="1"/>
          </p:nvPr>
        </p:nvSpPr>
        <p:spPr/>
        <p:txBody>
          <a:bodyPr/>
          <a:lstStyle/>
          <a:p>
            <a:r>
              <a:rPr lang="en-US" dirty="0"/>
              <a:t>Lack of cooperation between Member States, industries, and academia, leading to fragmented efforts in research and development (R&amp;D)</a:t>
            </a:r>
          </a:p>
          <a:p>
            <a:r>
              <a:rPr lang="en-US" dirty="0"/>
              <a:t>Insufficient investment in cybersecurity</a:t>
            </a:r>
          </a:p>
          <a:p>
            <a:r>
              <a:rPr lang="en-US" dirty="0"/>
              <a:t>Increased demand for skills, know-how, and facilities, while access thereto is limited</a:t>
            </a:r>
          </a:p>
          <a:p>
            <a:r>
              <a:rPr lang="en-US" dirty="0"/>
              <a:t>Inconsistency of new policies and governance with the existing legal frameworks</a:t>
            </a:r>
          </a:p>
          <a:p>
            <a:endParaRPr lang="en-GB" dirty="0"/>
          </a:p>
        </p:txBody>
      </p:sp>
      <p:sp>
        <p:nvSpPr>
          <p:cNvPr id="4" name="Footer Placeholder 3"/>
          <p:cNvSpPr>
            <a:spLocks noGrp="1"/>
          </p:cNvSpPr>
          <p:nvPr>
            <p:ph type="ftr" sz="quarter" idx="11"/>
          </p:nvPr>
        </p:nvSpPr>
        <p:spPr/>
        <p:txBody>
          <a:bodyPr/>
          <a:lstStyle/>
          <a:p>
            <a:pPr algn="ctr"/>
            <a:r>
              <a:rPr lang="en-US"/>
              <a:t>Copyright 2022</a:t>
            </a:r>
            <a:endParaRPr lang="en-US" dirty="0"/>
          </a:p>
        </p:txBody>
      </p:sp>
      <p:sp>
        <p:nvSpPr>
          <p:cNvPr id="5" name="Slide Number Placeholder 4"/>
          <p:cNvSpPr>
            <a:spLocks noGrp="1"/>
          </p:cNvSpPr>
          <p:nvPr>
            <p:ph type="sldNum" sz="quarter" idx="12"/>
          </p:nvPr>
        </p:nvSpPr>
        <p:spPr/>
        <p:txBody>
          <a:bodyPr/>
          <a:lstStyle/>
          <a:p>
            <a:fld id="{375AD2CE-F49B-4E00-A4C1-B0C86F7952B9}" type="slidenum">
              <a:rPr lang="de-DE" smtClean="0">
                <a:solidFill>
                  <a:prstClr val="black">
                    <a:tint val="75000"/>
                  </a:prstClr>
                </a:solidFill>
              </a:rPr>
              <a:pPr/>
              <a:t>2</a:t>
            </a:fld>
            <a:endParaRPr lang="de-DE" dirty="0">
              <a:solidFill>
                <a:prstClr val="black">
                  <a:tint val="75000"/>
                </a:prstClr>
              </a:solidFill>
            </a:endParaRPr>
          </a:p>
        </p:txBody>
      </p:sp>
      <p:sp>
        <p:nvSpPr>
          <p:cNvPr id="6" name="Date Placeholder 5"/>
          <p:cNvSpPr>
            <a:spLocks noGrp="1"/>
          </p:cNvSpPr>
          <p:nvPr>
            <p:ph type="dt" sz="half" idx="10"/>
          </p:nvPr>
        </p:nvSpPr>
        <p:spPr/>
        <p:txBody>
          <a:bodyPr/>
          <a:lstStyle/>
          <a:p>
            <a:fld id="{294566B1-E15A-47D5-9499-B7829CABBEAD}" type="datetime4">
              <a:rPr lang="en-GB" smtClean="0"/>
              <a:t>30 November 2022</a:t>
            </a:fld>
            <a:endParaRPr lang="en-US" dirty="0"/>
          </a:p>
        </p:txBody>
      </p:sp>
    </p:spTree>
    <p:extLst>
      <p:ext uri="{BB962C8B-B14F-4D97-AF65-F5344CB8AC3E}">
        <p14:creationId xmlns:p14="http://schemas.microsoft.com/office/powerpoint/2010/main" val="3566036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88272" y="1643063"/>
            <a:ext cx="8370256" cy="2605373"/>
          </a:xfrm>
        </p:spPr>
        <p:txBody>
          <a:bodyPr/>
          <a:lstStyle/>
          <a:p>
            <a:pPr>
              <a:lnSpc>
                <a:spcPct val="100000"/>
              </a:lnSpc>
              <a:spcBef>
                <a:spcPts val="0"/>
              </a:spcBef>
              <a:spcAft>
                <a:spcPts val="600"/>
              </a:spcAft>
            </a:pPr>
            <a:r>
              <a:rPr lang="en-US" dirty="0"/>
              <a:t>Created maturity assessment toolbox</a:t>
            </a:r>
          </a:p>
          <a:p>
            <a:pPr>
              <a:lnSpc>
                <a:spcPct val="100000"/>
              </a:lnSpc>
              <a:spcBef>
                <a:spcPts val="0"/>
              </a:spcBef>
              <a:spcAft>
                <a:spcPts val="600"/>
              </a:spcAft>
            </a:pPr>
            <a:r>
              <a:rPr lang="en-US" dirty="0"/>
              <a:t>Presented an up-do-date overview of best practices for NCC and community setup </a:t>
            </a:r>
          </a:p>
          <a:p>
            <a:pPr>
              <a:lnSpc>
                <a:spcPct val="100000"/>
              </a:lnSpc>
              <a:spcBef>
                <a:spcPts val="0"/>
              </a:spcBef>
              <a:spcAft>
                <a:spcPts val="600"/>
              </a:spcAft>
            </a:pPr>
            <a:r>
              <a:rPr lang="en-US" dirty="0"/>
              <a:t>Conducted and updated legal analysis of the Regulation to understand the community-building status and incentives</a:t>
            </a:r>
          </a:p>
          <a:p>
            <a:pPr>
              <a:lnSpc>
                <a:spcPct val="100000"/>
              </a:lnSpc>
              <a:spcBef>
                <a:spcPts val="0"/>
              </a:spcBef>
              <a:spcAft>
                <a:spcPts val="600"/>
              </a:spcAft>
            </a:pPr>
            <a:r>
              <a:rPr lang="en-US" dirty="0"/>
              <a:t>Highlighted the state of the European cybersecurity community (four pilots, ECSO)</a:t>
            </a:r>
            <a:endParaRPr lang="en-GB" dirty="0"/>
          </a:p>
        </p:txBody>
      </p:sp>
      <p:sp>
        <p:nvSpPr>
          <p:cNvPr id="4" name="Footer Placeholder 3"/>
          <p:cNvSpPr>
            <a:spLocks noGrp="1"/>
          </p:cNvSpPr>
          <p:nvPr>
            <p:ph type="ftr" sz="quarter" idx="11"/>
          </p:nvPr>
        </p:nvSpPr>
        <p:spPr/>
        <p:txBody>
          <a:bodyPr/>
          <a:lstStyle/>
          <a:p>
            <a:pPr algn="ctr"/>
            <a:r>
              <a:rPr lang="en-US"/>
              <a:t>Copyright 2022</a:t>
            </a:r>
            <a:endParaRPr lang="en-US" dirty="0"/>
          </a:p>
        </p:txBody>
      </p:sp>
      <p:sp>
        <p:nvSpPr>
          <p:cNvPr id="5" name="Slide Number Placeholder 4"/>
          <p:cNvSpPr>
            <a:spLocks noGrp="1"/>
          </p:cNvSpPr>
          <p:nvPr>
            <p:ph type="sldNum" sz="quarter" idx="12"/>
          </p:nvPr>
        </p:nvSpPr>
        <p:spPr/>
        <p:txBody>
          <a:bodyPr/>
          <a:lstStyle/>
          <a:p>
            <a:fld id="{375AD2CE-F49B-4E00-A4C1-B0C86F7952B9}" type="slidenum">
              <a:rPr lang="de-DE" smtClean="0">
                <a:solidFill>
                  <a:prstClr val="black">
                    <a:tint val="75000"/>
                  </a:prstClr>
                </a:solidFill>
              </a:rPr>
              <a:pPr/>
              <a:t>20</a:t>
            </a:fld>
            <a:endParaRPr lang="de-DE" dirty="0">
              <a:solidFill>
                <a:prstClr val="black">
                  <a:tint val="75000"/>
                </a:prstClr>
              </a:solidFill>
            </a:endParaRPr>
          </a:p>
        </p:txBody>
      </p:sp>
      <p:sp>
        <p:nvSpPr>
          <p:cNvPr id="6" name="Date Placeholder 5"/>
          <p:cNvSpPr>
            <a:spLocks noGrp="1"/>
          </p:cNvSpPr>
          <p:nvPr>
            <p:ph type="dt" sz="half" idx="10"/>
          </p:nvPr>
        </p:nvSpPr>
        <p:spPr/>
        <p:txBody>
          <a:bodyPr/>
          <a:lstStyle/>
          <a:p>
            <a:fld id="{294566B1-E15A-47D5-9499-B7829CABBEAD}" type="datetime4">
              <a:rPr lang="en-GB" smtClean="0"/>
              <a:t>30 November 2022</a:t>
            </a:fld>
            <a:endParaRPr lang="en-US" dirty="0"/>
          </a:p>
        </p:txBody>
      </p:sp>
    </p:spTree>
    <p:extLst>
      <p:ext uri="{BB962C8B-B14F-4D97-AF65-F5344CB8AC3E}">
        <p14:creationId xmlns:p14="http://schemas.microsoft.com/office/powerpoint/2010/main" val="9198314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Findings</a:t>
            </a:r>
          </a:p>
        </p:txBody>
      </p:sp>
      <p:sp>
        <p:nvSpPr>
          <p:cNvPr id="3" name="Content Placeholder 2"/>
          <p:cNvSpPr>
            <a:spLocks noGrp="1"/>
          </p:cNvSpPr>
          <p:nvPr>
            <p:ph idx="1"/>
          </p:nvPr>
        </p:nvSpPr>
        <p:spPr>
          <a:xfrm>
            <a:off x="388272" y="1742536"/>
            <a:ext cx="8370256" cy="2602343"/>
          </a:xfrm>
        </p:spPr>
        <p:txBody>
          <a:bodyPr>
            <a:noAutofit/>
          </a:bodyPr>
          <a:lstStyle/>
          <a:p>
            <a:pPr marL="361950" indent="-361950">
              <a:lnSpc>
                <a:spcPct val="100000"/>
              </a:lnSpc>
              <a:spcBef>
                <a:spcPts val="0"/>
              </a:spcBef>
              <a:spcAft>
                <a:spcPts val="600"/>
              </a:spcAft>
            </a:pPr>
            <a:r>
              <a:rPr lang="en-GB" sz="2400" dirty="0">
                <a:latin typeface="+mn-lt"/>
              </a:rPr>
              <a:t>Institutionalise the Cybersecurity Competence Community</a:t>
            </a:r>
          </a:p>
          <a:p>
            <a:pPr marL="361950" lvl="0" indent="-361950">
              <a:lnSpc>
                <a:spcPct val="100000"/>
              </a:lnSpc>
              <a:spcBef>
                <a:spcPts val="0"/>
              </a:spcBef>
              <a:spcAft>
                <a:spcPts val="600"/>
              </a:spcAft>
            </a:pPr>
            <a:r>
              <a:rPr lang="en-GB" sz="2400" dirty="0">
                <a:latin typeface="+mn-lt"/>
              </a:rPr>
              <a:t>Use CHECKs to organise the Community, in order to address the existing challenges, while providing flexibility</a:t>
            </a:r>
          </a:p>
          <a:p>
            <a:pPr marL="361950" lvl="0" indent="-361950">
              <a:lnSpc>
                <a:spcPct val="100000"/>
              </a:lnSpc>
              <a:spcBef>
                <a:spcPts val="0"/>
              </a:spcBef>
              <a:spcAft>
                <a:spcPts val="600"/>
              </a:spcAft>
            </a:pPr>
            <a:r>
              <a:rPr lang="en-GB" sz="2400" dirty="0">
                <a:latin typeface="+mn-lt"/>
              </a:rPr>
              <a:t>Dedicate funds to capitalise on the existing community connections and networks.</a:t>
            </a:r>
          </a:p>
        </p:txBody>
      </p:sp>
      <p:sp>
        <p:nvSpPr>
          <p:cNvPr id="4" name="Footer Placeholder 3"/>
          <p:cNvSpPr>
            <a:spLocks noGrp="1"/>
          </p:cNvSpPr>
          <p:nvPr>
            <p:ph type="ftr" sz="quarter" idx="11"/>
          </p:nvPr>
        </p:nvSpPr>
        <p:spPr/>
        <p:txBody>
          <a:bodyPr/>
          <a:lstStyle/>
          <a:p>
            <a:pPr algn="ctr"/>
            <a:r>
              <a:rPr lang="en-US"/>
              <a:t>Copyright 2022</a:t>
            </a:r>
            <a:endParaRPr lang="en-US" dirty="0"/>
          </a:p>
        </p:txBody>
      </p:sp>
      <p:sp>
        <p:nvSpPr>
          <p:cNvPr id="5" name="Slide Number Placeholder 4"/>
          <p:cNvSpPr>
            <a:spLocks noGrp="1"/>
          </p:cNvSpPr>
          <p:nvPr>
            <p:ph type="sldNum" sz="quarter" idx="12"/>
          </p:nvPr>
        </p:nvSpPr>
        <p:spPr/>
        <p:txBody>
          <a:bodyPr/>
          <a:lstStyle/>
          <a:p>
            <a:fld id="{375AD2CE-F49B-4E00-A4C1-B0C86F7952B9}" type="slidenum">
              <a:rPr lang="de-DE" smtClean="0">
                <a:solidFill>
                  <a:prstClr val="black">
                    <a:tint val="75000"/>
                  </a:prstClr>
                </a:solidFill>
              </a:rPr>
              <a:pPr/>
              <a:t>21</a:t>
            </a:fld>
            <a:endParaRPr lang="de-DE" dirty="0">
              <a:solidFill>
                <a:prstClr val="black">
                  <a:tint val="75000"/>
                </a:prstClr>
              </a:solidFill>
            </a:endParaRPr>
          </a:p>
        </p:txBody>
      </p:sp>
      <p:sp>
        <p:nvSpPr>
          <p:cNvPr id="6" name="Date Placeholder 5"/>
          <p:cNvSpPr>
            <a:spLocks noGrp="1"/>
          </p:cNvSpPr>
          <p:nvPr>
            <p:ph type="dt" sz="half" idx="10"/>
          </p:nvPr>
        </p:nvSpPr>
        <p:spPr/>
        <p:txBody>
          <a:bodyPr/>
          <a:lstStyle/>
          <a:p>
            <a:fld id="{294566B1-E15A-47D5-9499-B7829CABBEAD}" type="datetime4">
              <a:rPr lang="en-GB" smtClean="0"/>
              <a:t>30 November 2022</a:t>
            </a:fld>
            <a:endParaRPr lang="en-US" dirty="0"/>
          </a:p>
        </p:txBody>
      </p:sp>
    </p:spTree>
    <p:extLst>
      <p:ext uri="{BB962C8B-B14F-4D97-AF65-F5344CB8AC3E}">
        <p14:creationId xmlns:p14="http://schemas.microsoft.com/office/powerpoint/2010/main" val="1765353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24BA6-43CC-521E-3C67-1C197956ECD0}"/>
              </a:ext>
            </a:extLst>
          </p:cNvPr>
          <p:cNvSpPr>
            <a:spLocks noGrp="1"/>
          </p:cNvSpPr>
          <p:nvPr>
            <p:ph type="title"/>
          </p:nvPr>
        </p:nvSpPr>
        <p:spPr>
          <a:xfrm>
            <a:off x="388271" y="1724297"/>
            <a:ext cx="8370256" cy="2953542"/>
          </a:xfrm>
        </p:spPr>
        <p:txBody>
          <a:bodyPr/>
          <a:lstStyle/>
          <a:p>
            <a:pPr algn="ctr"/>
            <a:r>
              <a:rPr lang="en-GB" dirty="0"/>
              <a:t>What’s next?</a:t>
            </a:r>
          </a:p>
        </p:txBody>
      </p:sp>
      <p:sp>
        <p:nvSpPr>
          <p:cNvPr id="3" name="Date Placeholder 2">
            <a:extLst>
              <a:ext uri="{FF2B5EF4-FFF2-40B4-BE49-F238E27FC236}">
                <a16:creationId xmlns:a16="http://schemas.microsoft.com/office/drawing/2014/main" id="{13F8BF57-9789-2EB8-E728-24D4209A115A}"/>
              </a:ext>
            </a:extLst>
          </p:cNvPr>
          <p:cNvSpPr>
            <a:spLocks noGrp="1"/>
          </p:cNvSpPr>
          <p:nvPr>
            <p:ph type="dt" sz="half" idx="10"/>
          </p:nvPr>
        </p:nvSpPr>
        <p:spPr/>
        <p:txBody>
          <a:bodyPr/>
          <a:lstStyle/>
          <a:p>
            <a:fld id="{42A8147A-7B48-4844-84FC-98EC066E2504}" type="datetime4">
              <a:rPr lang="en-GB" smtClean="0"/>
              <a:t>30 November 2022</a:t>
            </a:fld>
            <a:endParaRPr lang="en-US" dirty="0"/>
          </a:p>
        </p:txBody>
      </p:sp>
      <p:sp>
        <p:nvSpPr>
          <p:cNvPr id="4" name="Footer Placeholder 3">
            <a:extLst>
              <a:ext uri="{FF2B5EF4-FFF2-40B4-BE49-F238E27FC236}">
                <a16:creationId xmlns:a16="http://schemas.microsoft.com/office/drawing/2014/main" id="{E0E87A3D-4408-652B-106E-92620B46F2B3}"/>
              </a:ext>
            </a:extLst>
          </p:cNvPr>
          <p:cNvSpPr>
            <a:spLocks noGrp="1"/>
          </p:cNvSpPr>
          <p:nvPr>
            <p:ph type="ftr" sz="quarter" idx="11"/>
          </p:nvPr>
        </p:nvSpPr>
        <p:spPr/>
        <p:txBody>
          <a:bodyPr/>
          <a:lstStyle/>
          <a:p>
            <a:pPr algn="ctr"/>
            <a:r>
              <a:rPr lang="en-US"/>
              <a:t>Copyright 2022</a:t>
            </a:r>
            <a:endParaRPr lang="en-US" dirty="0"/>
          </a:p>
        </p:txBody>
      </p:sp>
      <p:sp>
        <p:nvSpPr>
          <p:cNvPr id="5" name="Slide Number Placeholder 4">
            <a:extLst>
              <a:ext uri="{FF2B5EF4-FFF2-40B4-BE49-F238E27FC236}">
                <a16:creationId xmlns:a16="http://schemas.microsoft.com/office/drawing/2014/main" id="{10C36E0A-D938-EBA4-147E-C7395B1E60DA}"/>
              </a:ext>
            </a:extLst>
          </p:cNvPr>
          <p:cNvSpPr>
            <a:spLocks noGrp="1"/>
          </p:cNvSpPr>
          <p:nvPr>
            <p:ph type="sldNum" sz="quarter" idx="12"/>
          </p:nvPr>
        </p:nvSpPr>
        <p:spPr/>
        <p:txBody>
          <a:bodyPr/>
          <a:lstStyle/>
          <a:p>
            <a:fld id="{375AD2CE-F49B-4E00-A4C1-B0C86F7952B9}" type="slidenum">
              <a:rPr lang="de-DE" smtClean="0"/>
              <a:pPr/>
              <a:t>22</a:t>
            </a:fld>
            <a:endParaRPr lang="de-DE" dirty="0"/>
          </a:p>
        </p:txBody>
      </p:sp>
    </p:spTree>
    <p:extLst>
      <p:ext uri="{BB962C8B-B14F-4D97-AF65-F5344CB8AC3E}">
        <p14:creationId xmlns:p14="http://schemas.microsoft.com/office/powerpoint/2010/main" val="3821411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71" y="273846"/>
            <a:ext cx="6848551" cy="994172"/>
          </a:xfrm>
        </p:spPr>
        <p:txBody>
          <a:bodyPr>
            <a:normAutofit/>
          </a:bodyPr>
          <a:lstStyle/>
          <a:p>
            <a:r>
              <a:rPr lang="en-US" dirty="0"/>
              <a:t>CHECKs (Community Hubs of Expertise in Cybersecurity Knowledge)</a:t>
            </a:r>
            <a:endParaRPr lang="en-GB" dirty="0"/>
          </a:p>
        </p:txBody>
      </p:sp>
      <p:sp>
        <p:nvSpPr>
          <p:cNvPr id="3" name="Content Placeholder 2"/>
          <p:cNvSpPr>
            <a:spLocks noGrp="1"/>
          </p:cNvSpPr>
          <p:nvPr>
            <p:ph idx="1"/>
          </p:nvPr>
        </p:nvSpPr>
        <p:spPr>
          <a:xfrm>
            <a:off x="388272" y="999744"/>
            <a:ext cx="4744560" cy="4279392"/>
          </a:xfrm>
        </p:spPr>
        <p:txBody>
          <a:bodyPr>
            <a:normAutofit/>
          </a:bodyPr>
          <a:lstStyle/>
          <a:p>
            <a:pPr marL="0" indent="0">
              <a:lnSpc>
                <a:spcPct val="100000"/>
              </a:lnSpc>
              <a:spcBef>
                <a:spcPts val="0"/>
              </a:spcBef>
              <a:spcAft>
                <a:spcPts val="600"/>
              </a:spcAft>
              <a:buNone/>
            </a:pPr>
            <a:r>
              <a:rPr lang="en-US" sz="1600" dirty="0"/>
              <a:t>A flexible </a:t>
            </a:r>
            <a:r>
              <a:rPr lang="en-US" sz="1600" dirty="0" err="1"/>
              <a:t>organisation</a:t>
            </a:r>
            <a:r>
              <a:rPr lang="en-US" sz="1600" dirty="0"/>
              <a:t>, accounting for the needs of the local community and creating real added value, combined with requirements for the CHECK establishment</a:t>
            </a:r>
          </a:p>
          <a:p>
            <a:pPr>
              <a:lnSpc>
                <a:spcPct val="100000"/>
              </a:lnSpc>
              <a:spcBef>
                <a:spcPts val="0"/>
              </a:spcBef>
              <a:spcAft>
                <a:spcPts val="600"/>
              </a:spcAft>
            </a:pPr>
            <a:r>
              <a:rPr lang="en-US" sz="1600" dirty="0"/>
              <a:t>Engage the stakeholders, provide the contact channels, share best practices</a:t>
            </a:r>
          </a:p>
          <a:p>
            <a:pPr>
              <a:lnSpc>
                <a:spcPct val="100000"/>
              </a:lnSpc>
              <a:spcBef>
                <a:spcPts val="0"/>
              </a:spcBef>
              <a:spcAft>
                <a:spcPts val="600"/>
              </a:spcAft>
            </a:pPr>
            <a:r>
              <a:rPr lang="en-US" sz="1600" dirty="0"/>
              <a:t>Promoting the already existing and functioning structures, especially at national level, while actively pursuing the aim of a pan-European community</a:t>
            </a:r>
          </a:p>
          <a:p>
            <a:pPr>
              <a:lnSpc>
                <a:spcPct val="100000"/>
              </a:lnSpc>
              <a:spcBef>
                <a:spcPts val="0"/>
              </a:spcBef>
              <a:spcAft>
                <a:spcPts val="600"/>
              </a:spcAft>
            </a:pPr>
            <a:r>
              <a:rPr lang="en-US" sz="1600" dirty="0"/>
              <a:t>Community-level cybersecurity hubs which should enable collaboration between industry and academia, bring market security innovations, and help build capabilities in the area</a:t>
            </a:r>
          </a:p>
        </p:txBody>
      </p:sp>
      <p:sp>
        <p:nvSpPr>
          <p:cNvPr id="4" name="Footer Placeholder 3"/>
          <p:cNvSpPr>
            <a:spLocks noGrp="1"/>
          </p:cNvSpPr>
          <p:nvPr>
            <p:ph type="ftr" sz="quarter" idx="11"/>
          </p:nvPr>
        </p:nvSpPr>
        <p:spPr/>
        <p:txBody>
          <a:bodyPr/>
          <a:lstStyle/>
          <a:p>
            <a:pPr algn="ctr"/>
            <a:r>
              <a:rPr lang="en-US"/>
              <a:t>Copyright 2022</a:t>
            </a:r>
            <a:endParaRPr lang="en-US" dirty="0"/>
          </a:p>
        </p:txBody>
      </p:sp>
      <p:sp>
        <p:nvSpPr>
          <p:cNvPr id="5" name="Slide Number Placeholder 4"/>
          <p:cNvSpPr>
            <a:spLocks noGrp="1"/>
          </p:cNvSpPr>
          <p:nvPr>
            <p:ph type="sldNum" sz="quarter" idx="12"/>
          </p:nvPr>
        </p:nvSpPr>
        <p:spPr/>
        <p:txBody>
          <a:bodyPr/>
          <a:lstStyle/>
          <a:p>
            <a:fld id="{375AD2CE-F49B-4E00-A4C1-B0C86F7952B9}" type="slidenum">
              <a:rPr lang="de-DE" smtClean="0">
                <a:solidFill>
                  <a:prstClr val="black">
                    <a:tint val="75000"/>
                  </a:prstClr>
                </a:solidFill>
              </a:rPr>
              <a:pPr/>
              <a:t>23</a:t>
            </a:fld>
            <a:endParaRPr lang="de-DE" dirty="0">
              <a:solidFill>
                <a:prstClr val="black">
                  <a:tint val="75000"/>
                </a:prstClr>
              </a:solidFill>
            </a:endParaRPr>
          </a:p>
        </p:txBody>
      </p:sp>
      <p:sp>
        <p:nvSpPr>
          <p:cNvPr id="6" name="Date Placeholder 5"/>
          <p:cNvSpPr>
            <a:spLocks noGrp="1"/>
          </p:cNvSpPr>
          <p:nvPr>
            <p:ph type="dt" sz="half" idx="10"/>
          </p:nvPr>
        </p:nvSpPr>
        <p:spPr/>
        <p:txBody>
          <a:bodyPr/>
          <a:lstStyle/>
          <a:p>
            <a:fld id="{294566B1-E15A-47D5-9499-B7829CABBEAD}" type="datetime4">
              <a:rPr lang="en-GB" smtClean="0"/>
              <a:t>30 November 2022</a:t>
            </a:fld>
            <a:endParaRPr lang="en-US" dirty="0"/>
          </a:p>
        </p:txBody>
      </p:sp>
      <p:sp>
        <p:nvSpPr>
          <p:cNvPr id="7" name="Content Placeholder 2">
            <a:extLst>
              <a:ext uri="{FF2B5EF4-FFF2-40B4-BE49-F238E27FC236}">
                <a16:creationId xmlns:a16="http://schemas.microsoft.com/office/drawing/2014/main" id="{A52F17D2-257F-F5C8-0AA0-A697FAC6912F}"/>
              </a:ext>
            </a:extLst>
          </p:cNvPr>
          <p:cNvSpPr txBox="1">
            <a:spLocks/>
          </p:cNvSpPr>
          <p:nvPr/>
        </p:nvSpPr>
        <p:spPr>
          <a:xfrm>
            <a:off x="5237440" y="999744"/>
            <a:ext cx="3781392" cy="4041364"/>
          </a:xfrm>
          <a:prstGeom prst="rect">
            <a:avLst/>
          </a:prstGeom>
        </p:spPr>
        <p:txBody>
          <a:bodyPr vert="horz" lIns="77925" tIns="38963" rIns="77925" bIns="38963" rtlCol="0">
            <a:normAutofit fontScale="70000" lnSpcReduction="20000"/>
          </a:bodyPr>
          <a:lstStyle>
            <a:lvl1pPr marL="158283" indent="-158283" algn="l" defTabSz="633127" rtl="0" eaLnBrk="1" latinLnBrk="0" hangingPunct="1">
              <a:lnSpc>
                <a:spcPct val="90000"/>
              </a:lnSpc>
              <a:spcBef>
                <a:spcPts val="693"/>
              </a:spcBef>
              <a:buFont typeface="Arial" panose="020B0604020202020204" pitchFamily="34" charset="0"/>
              <a:buChar char="•"/>
              <a:defRPr sz="2000" kern="1200">
                <a:solidFill>
                  <a:schemeClr val="tx1"/>
                </a:solidFill>
                <a:latin typeface="+mj-lt"/>
                <a:ea typeface="+mn-ea"/>
                <a:cs typeface="+mn-cs"/>
              </a:defRPr>
            </a:lvl1pPr>
            <a:lvl2pPr marL="474845" indent="-158283" algn="l" defTabSz="633127" rtl="0" eaLnBrk="1" latinLnBrk="0" hangingPunct="1">
              <a:lnSpc>
                <a:spcPct val="90000"/>
              </a:lnSpc>
              <a:spcBef>
                <a:spcPts val="345"/>
              </a:spcBef>
              <a:buFont typeface="Arial" panose="020B0604020202020204" pitchFamily="34" charset="0"/>
              <a:buChar char="•"/>
              <a:defRPr sz="1700" kern="1200">
                <a:solidFill>
                  <a:schemeClr val="tx1"/>
                </a:solidFill>
                <a:latin typeface="+mj-lt"/>
                <a:ea typeface="+mn-ea"/>
                <a:cs typeface="+mn-cs"/>
              </a:defRPr>
            </a:lvl2pPr>
            <a:lvl3pPr marL="791408" indent="-158283" algn="l" defTabSz="633127" rtl="0" eaLnBrk="1" latinLnBrk="0" hangingPunct="1">
              <a:lnSpc>
                <a:spcPct val="90000"/>
              </a:lnSpc>
              <a:spcBef>
                <a:spcPts val="345"/>
              </a:spcBef>
              <a:buFont typeface="Arial" panose="020B0604020202020204" pitchFamily="34" charset="0"/>
              <a:buChar char="•"/>
              <a:defRPr sz="1500" kern="1200">
                <a:solidFill>
                  <a:schemeClr val="tx1"/>
                </a:solidFill>
                <a:latin typeface="+mj-lt"/>
                <a:ea typeface="+mn-ea"/>
                <a:cs typeface="+mn-cs"/>
              </a:defRPr>
            </a:lvl3pPr>
            <a:lvl4pPr marL="1107971" indent="-158283" algn="l" defTabSz="633127" rtl="0" eaLnBrk="1" latinLnBrk="0" hangingPunct="1">
              <a:lnSpc>
                <a:spcPct val="90000"/>
              </a:lnSpc>
              <a:spcBef>
                <a:spcPts val="345"/>
              </a:spcBef>
              <a:buFont typeface="Arial" panose="020B0604020202020204" pitchFamily="34" charset="0"/>
              <a:buChar char="•"/>
              <a:defRPr sz="1400" kern="1200">
                <a:solidFill>
                  <a:schemeClr val="tx1"/>
                </a:solidFill>
                <a:latin typeface="+mj-lt"/>
                <a:ea typeface="+mn-ea"/>
                <a:cs typeface="+mn-cs"/>
              </a:defRPr>
            </a:lvl4pPr>
            <a:lvl5pPr marL="1424535" indent="-158283" algn="l" defTabSz="633127" rtl="0" eaLnBrk="1" latinLnBrk="0" hangingPunct="1">
              <a:lnSpc>
                <a:spcPct val="90000"/>
              </a:lnSpc>
              <a:spcBef>
                <a:spcPts val="345"/>
              </a:spcBef>
              <a:buFont typeface="Arial" panose="020B0604020202020204" pitchFamily="34" charset="0"/>
              <a:buChar char="•"/>
              <a:defRPr sz="1200" kern="1200">
                <a:solidFill>
                  <a:schemeClr val="tx1"/>
                </a:solidFill>
                <a:latin typeface="+mj-lt"/>
                <a:ea typeface="+mn-ea"/>
                <a:cs typeface="+mn-cs"/>
              </a:defRPr>
            </a:lvl5pPr>
            <a:lvl6pPr marL="1741097" indent="-158283" algn="l" defTabSz="633127" rtl="0" eaLnBrk="1" latinLnBrk="0" hangingPunct="1">
              <a:lnSpc>
                <a:spcPct val="90000"/>
              </a:lnSpc>
              <a:spcBef>
                <a:spcPts val="345"/>
              </a:spcBef>
              <a:buFont typeface="Arial" panose="020B0604020202020204" pitchFamily="34" charset="0"/>
              <a:buChar char="•"/>
              <a:defRPr sz="1200" kern="1200">
                <a:solidFill>
                  <a:schemeClr val="tx1"/>
                </a:solidFill>
                <a:latin typeface="+mn-lt"/>
                <a:ea typeface="+mn-ea"/>
                <a:cs typeface="+mn-cs"/>
              </a:defRPr>
            </a:lvl6pPr>
            <a:lvl7pPr marL="2057661" indent="-158283" algn="l" defTabSz="633127" rtl="0" eaLnBrk="1" latinLnBrk="0" hangingPunct="1">
              <a:lnSpc>
                <a:spcPct val="90000"/>
              </a:lnSpc>
              <a:spcBef>
                <a:spcPts val="345"/>
              </a:spcBef>
              <a:buFont typeface="Arial" panose="020B0604020202020204" pitchFamily="34" charset="0"/>
              <a:buChar char="•"/>
              <a:defRPr sz="1200" kern="1200">
                <a:solidFill>
                  <a:schemeClr val="tx1"/>
                </a:solidFill>
                <a:latin typeface="+mn-lt"/>
                <a:ea typeface="+mn-ea"/>
                <a:cs typeface="+mn-cs"/>
              </a:defRPr>
            </a:lvl7pPr>
            <a:lvl8pPr marL="2374223" indent="-158283" algn="l" defTabSz="633127" rtl="0" eaLnBrk="1" latinLnBrk="0" hangingPunct="1">
              <a:lnSpc>
                <a:spcPct val="90000"/>
              </a:lnSpc>
              <a:spcBef>
                <a:spcPts val="345"/>
              </a:spcBef>
              <a:buFont typeface="Arial" panose="020B0604020202020204" pitchFamily="34" charset="0"/>
              <a:buChar char="•"/>
              <a:defRPr sz="1200" kern="1200">
                <a:solidFill>
                  <a:schemeClr val="tx1"/>
                </a:solidFill>
                <a:latin typeface="+mn-lt"/>
                <a:ea typeface="+mn-ea"/>
                <a:cs typeface="+mn-cs"/>
              </a:defRPr>
            </a:lvl8pPr>
            <a:lvl9pPr marL="2690787" indent="-158283" algn="l" defTabSz="633127" rtl="0" eaLnBrk="1" latinLnBrk="0" hangingPunct="1">
              <a:lnSpc>
                <a:spcPct val="90000"/>
              </a:lnSpc>
              <a:spcBef>
                <a:spcPts val="345"/>
              </a:spcBef>
              <a:buFont typeface="Arial" panose="020B0604020202020204" pitchFamily="34" charset="0"/>
              <a:buChar char="•"/>
              <a:defRPr sz="1200" kern="1200">
                <a:solidFill>
                  <a:schemeClr val="tx1"/>
                </a:solidFill>
                <a:latin typeface="+mn-lt"/>
                <a:ea typeface="+mn-ea"/>
                <a:cs typeface="+mn-cs"/>
              </a:defRPr>
            </a:lvl9pPr>
          </a:lstStyle>
          <a:p>
            <a:pPr>
              <a:lnSpc>
                <a:spcPct val="120000"/>
              </a:lnSpc>
              <a:spcBef>
                <a:spcPts val="0"/>
              </a:spcBef>
              <a:spcAft>
                <a:spcPts val="600"/>
              </a:spcAft>
            </a:pPr>
            <a:r>
              <a:rPr lang="en-US" sz="2300" dirty="0"/>
              <a:t>Provide scientific and industrial collaboration framework</a:t>
            </a:r>
          </a:p>
          <a:p>
            <a:pPr>
              <a:lnSpc>
                <a:spcPct val="120000"/>
              </a:lnSpc>
              <a:spcBef>
                <a:spcPts val="0"/>
              </a:spcBef>
              <a:spcAft>
                <a:spcPts val="600"/>
              </a:spcAft>
            </a:pPr>
            <a:r>
              <a:rPr lang="en-US" sz="2300" dirty="0"/>
              <a:t>Build up community resilience</a:t>
            </a:r>
          </a:p>
          <a:p>
            <a:pPr>
              <a:lnSpc>
                <a:spcPct val="120000"/>
              </a:lnSpc>
              <a:spcBef>
                <a:spcPts val="0"/>
              </a:spcBef>
              <a:spcAft>
                <a:spcPts val="600"/>
              </a:spcAft>
            </a:pPr>
            <a:r>
              <a:rPr lang="en-US" sz="2300" dirty="0"/>
              <a:t>Through the bottom-up engagement, ensure transparency and trust</a:t>
            </a:r>
          </a:p>
          <a:p>
            <a:pPr>
              <a:lnSpc>
                <a:spcPct val="120000"/>
              </a:lnSpc>
              <a:spcBef>
                <a:spcPts val="0"/>
              </a:spcBef>
              <a:spcAft>
                <a:spcPts val="600"/>
              </a:spcAft>
            </a:pPr>
            <a:r>
              <a:rPr lang="en-US" sz="2300" dirty="0"/>
              <a:t>Shortening the chain between decision-making and existing needs on the ground</a:t>
            </a:r>
          </a:p>
          <a:p>
            <a:pPr>
              <a:lnSpc>
                <a:spcPct val="120000"/>
              </a:lnSpc>
              <a:spcBef>
                <a:spcPts val="0"/>
              </a:spcBef>
              <a:spcAft>
                <a:spcPts val="600"/>
              </a:spcAft>
            </a:pPr>
            <a:r>
              <a:rPr lang="en-US" sz="2300" dirty="0"/>
              <a:t>The governance model would benefit from accompanying European cybersecurity funding mechanisms in the next decade to increase funding and investment to build a pan-European community</a:t>
            </a:r>
          </a:p>
          <a:p>
            <a:endParaRPr lang="en-US" dirty="0"/>
          </a:p>
          <a:p>
            <a:endParaRPr lang="en-GB" dirty="0"/>
          </a:p>
        </p:txBody>
      </p:sp>
    </p:spTree>
    <p:extLst>
      <p:ext uri="{BB962C8B-B14F-4D97-AF65-F5344CB8AC3E}">
        <p14:creationId xmlns:p14="http://schemas.microsoft.com/office/powerpoint/2010/main" val="517290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Community</a:t>
            </a:r>
          </a:p>
        </p:txBody>
      </p:sp>
      <p:sp>
        <p:nvSpPr>
          <p:cNvPr id="3" name="Content Placeholder 2"/>
          <p:cNvSpPr>
            <a:spLocks noGrp="1"/>
          </p:cNvSpPr>
          <p:nvPr>
            <p:ph idx="1"/>
          </p:nvPr>
        </p:nvSpPr>
        <p:spPr/>
        <p:txBody>
          <a:bodyPr/>
          <a:lstStyle/>
          <a:p>
            <a:pPr marL="0" indent="0">
              <a:lnSpc>
                <a:spcPct val="100000"/>
              </a:lnSpc>
              <a:spcBef>
                <a:spcPts val="0"/>
              </a:spcBef>
              <a:spcAft>
                <a:spcPts val="600"/>
              </a:spcAft>
              <a:buNone/>
            </a:pPr>
            <a:r>
              <a:rPr lang="en-US" dirty="0"/>
              <a:t>The majority of relevant stakeholders are involved in the cybersecurity ecosystem through the four pilots and ECSO, forming an ecosystem with different focusses, maturity stages and objectives. </a:t>
            </a:r>
          </a:p>
          <a:p>
            <a:pPr marL="0" indent="0">
              <a:lnSpc>
                <a:spcPct val="100000"/>
              </a:lnSpc>
              <a:spcBef>
                <a:spcPts val="0"/>
              </a:spcBef>
              <a:spcAft>
                <a:spcPts val="600"/>
              </a:spcAft>
              <a:buNone/>
            </a:pPr>
            <a:r>
              <a:rPr lang="en-US" dirty="0"/>
              <a:t>Therefore, dedicated funds should be provided, for example, under the Horizon/Digital Europe </a:t>
            </a:r>
            <a:r>
              <a:rPr lang="en-US" dirty="0" err="1"/>
              <a:t>Programmes</a:t>
            </a:r>
            <a:r>
              <a:rPr lang="en-US" dirty="0"/>
              <a:t>, to deepen the cooperation and coordination of such stakeholders, alongside dedicated funds to set up CHECKs in all Member States.</a:t>
            </a:r>
            <a:endParaRPr lang="en-GB" dirty="0"/>
          </a:p>
        </p:txBody>
      </p:sp>
      <p:sp>
        <p:nvSpPr>
          <p:cNvPr id="4" name="Footer Placeholder 3"/>
          <p:cNvSpPr>
            <a:spLocks noGrp="1"/>
          </p:cNvSpPr>
          <p:nvPr>
            <p:ph type="ftr" sz="quarter" idx="11"/>
          </p:nvPr>
        </p:nvSpPr>
        <p:spPr/>
        <p:txBody>
          <a:bodyPr/>
          <a:lstStyle/>
          <a:p>
            <a:pPr algn="ctr"/>
            <a:r>
              <a:rPr lang="en-US"/>
              <a:t>Copyright 2022</a:t>
            </a:r>
            <a:endParaRPr lang="en-US" dirty="0"/>
          </a:p>
        </p:txBody>
      </p:sp>
      <p:sp>
        <p:nvSpPr>
          <p:cNvPr id="5" name="Slide Number Placeholder 4"/>
          <p:cNvSpPr>
            <a:spLocks noGrp="1"/>
          </p:cNvSpPr>
          <p:nvPr>
            <p:ph type="sldNum" sz="quarter" idx="12"/>
          </p:nvPr>
        </p:nvSpPr>
        <p:spPr/>
        <p:txBody>
          <a:bodyPr/>
          <a:lstStyle/>
          <a:p>
            <a:fld id="{375AD2CE-F49B-4E00-A4C1-B0C86F7952B9}" type="slidenum">
              <a:rPr lang="de-DE" smtClean="0">
                <a:solidFill>
                  <a:prstClr val="black">
                    <a:tint val="75000"/>
                  </a:prstClr>
                </a:solidFill>
              </a:rPr>
              <a:pPr/>
              <a:t>24</a:t>
            </a:fld>
            <a:endParaRPr lang="de-DE" dirty="0">
              <a:solidFill>
                <a:prstClr val="black">
                  <a:tint val="75000"/>
                </a:prstClr>
              </a:solidFill>
            </a:endParaRPr>
          </a:p>
        </p:txBody>
      </p:sp>
      <p:sp>
        <p:nvSpPr>
          <p:cNvPr id="6" name="Date Placeholder 5"/>
          <p:cNvSpPr>
            <a:spLocks noGrp="1"/>
          </p:cNvSpPr>
          <p:nvPr>
            <p:ph type="dt" sz="half" idx="10"/>
          </p:nvPr>
        </p:nvSpPr>
        <p:spPr/>
        <p:txBody>
          <a:bodyPr/>
          <a:lstStyle/>
          <a:p>
            <a:fld id="{294566B1-E15A-47D5-9499-B7829CABBEAD}" type="datetime4">
              <a:rPr lang="en-GB" smtClean="0"/>
              <a:t>30 November 2022</a:t>
            </a:fld>
            <a:endParaRPr lang="en-US" dirty="0"/>
          </a:p>
        </p:txBody>
      </p:sp>
    </p:spTree>
    <p:extLst>
      <p:ext uri="{BB962C8B-B14F-4D97-AF65-F5344CB8AC3E}">
        <p14:creationId xmlns:p14="http://schemas.microsoft.com/office/powerpoint/2010/main" val="2645337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CF884-32A4-7EE4-4120-FCA2C7BB2487}"/>
              </a:ext>
            </a:extLst>
          </p:cNvPr>
          <p:cNvSpPr>
            <a:spLocks noGrp="1"/>
          </p:cNvSpPr>
          <p:nvPr>
            <p:ph type="ctrTitle"/>
          </p:nvPr>
        </p:nvSpPr>
        <p:spPr/>
        <p:txBody>
          <a:bodyPr/>
          <a:lstStyle/>
          <a:p>
            <a:r>
              <a:rPr lang="en-GB" dirty="0"/>
              <a:t>Thank you! </a:t>
            </a:r>
            <a:br>
              <a:rPr lang="en-GB" dirty="0"/>
            </a:br>
            <a:r>
              <a:rPr lang="en-GB" dirty="0"/>
              <a:t>Questions? </a:t>
            </a:r>
            <a:r>
              <a:rPr lang="en-GB" dirty="0">
                <a:sym typeface="Wingdings" panose="05000000000000000000" pitchFamily="2" charset="2"/>
              </a:rPr>
              <a:t></a:t>
            </a:r>
            <a:endParaRPr lang="en-GB" dirty="0"/>
          </a:p>
        </p:txBody>
      </p:sp>
      <p:sp>
        <p:nvSpPr>
          <p:cNvPr id="3" name="Subtitle 2">
            <a:extLst>
              <a:ext uri="{FF2B5EF4-FFF2-40B4-BE49-F238E27FC236}">
                <a16:creationId xmlns:a16="http://schemas.microsoft.com/office/drawing/2014/main" id="{7C703C63-A840-26D8-A771-1155044AF705}"/>
              </a:ext>
            </a:extLst>
          </p:cNvPr>
          <p:cNvSpPr>
            <a:spLocks noGrp="1"/>
          </p:cNvSpPr>
          <p:nvPr>
            <p:ph type="subTitle" idx="1"/>
          </p:nvPr>
        </p:nvSpPr>
        <p:spPr>
          <a:xfrm>
            <a:off x="299165" y="3700306"/>
            <a:ext cx="8370256" cy="904727"/>
          </a:xfrm>
        </p:spPr>
        <p:txBody>
          <a:bodyPr/>
          <a:lstStyle/>
          <a:p>
            <a:r>
              <a:rPr lang="en-GB" dirty="0"/>
              <a:t>Natalia Kadenko </a:t>
            </a:r>
            <a:r>
              <a:rPr lang="en-GB" dirty="0">
                <a:solidFill>
                  <a:schemeClr val="bg1"/>
                </a:solidFill>
                <a:hlinkClick r:id="rId2">
                  <a:extLst>
                    <a:ext uri="{A12FA001-AC4F-418D-AE19-62706E023703}">
                      <ahyp:hlinkClr xmlns:ahyp="http://schemas.microsoft.com/office/drawing/2018/hyperlinkcolor" val="tx"/>
                    </a:ext>
                  </a:extLst>
                </a:hlinkClick>
              </a:rPr>
              <a:t>n.i.kadenko@tudelft.nl</a:t>
            </a:r>
            <a:r>
              <a:rPr lang="en-GB" dirty="0">
                <a:solidFill>
                  <a:schemeClr val="bg1"/>
                </a:solidFill>
              </a:rPr>
              <a:t> </a:t>
            </a:r>
          </a:p>
        </p:txBody>
      </p:sp>
      <p:sp>
        <p:nvSpPr>
          <p:cNvPr id="4" name="Footer Placeholder 3">
            <a:extLst>
              <a:ext uri="{FF2B5EF4-FFF2-40B4-BE49-F238E27FC236}">
                <a16:creationId xmlns:a16="http://schemas.microsoft.com/office/drawing/2014/main" id="{FE842FA2-0851-5988-13E7-6C27BD7A0465}"/>
              </a:ext>
            </a:extLst>
          </p:cNvPr>
          <p:cNvSpPr>
            <a:spLocks noGrp="1"/>
          </p:cNvSpPr>
          <p:nvPr>
            <p:ph type="ftr" sz="quarter" idx="11"/>
          </p:nvPr>
        </p:nvSpPr>
        <p:spPr/>
        <p:txBody>
          <a:bodyPr/>
          <a:lstStyle/>
          <a:p>
            <a:r>
              <a:rPr lang="en-US"/>
              <a:t>Copyright 2022</a:t>
            </a:r>
            <a:endParaRPr lang="en-US" dirty="0"/>
          </a:p>
        </p:txBody>
      </p:sp>
      <p:pic>
        <p:nvPicPr>
          <p:cNvPr id="5" name="Picture 4"/>
          <p:cNvPicPr>
            <a:picLocks noChangeAspect="1"/>
          </p:cNvPicPr>
          <p:nvPr/>
        </p:nvPicPr>
        <p:blipFill>
          <a:blip r:embed="rId3"/>
          <a:stretch>
            <a:fillRect/>
          </a:stretch>
        </p:blipFill>
        <p:spPr>
          <a:xfrm>
            <a:off x="8230583" y="4300780"/>
            <a:ext cx="614252" cy="466484"/>
          </a:xfrm>
          <a:prstGeom prst="rect">
            <a:avLst/>
          </a:prstGeom>
        </p:spPr>
      </p:pic>
    </p:spTree>
    <p:extLst>
      <p:ext uri="{BB962C8B-B14F-4D97-AF65-F5344CB8AC3E}">
        <p14:creationId xmlns:p14="http://schemas.microsoft.com/office/powerpoint/2010/main" val="2370160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6558" y="292608"/>
            <a:ext cx="8696754" cy="4632959"/>
          </a:xfrm>
        </p:spPr>
        <p:txBody>
          <a:bodyPr>
            <a:normAutofit fontScale="92500" lnSpcReduction="20000"/>
          </a:bodyPr>
          <a:lstStyle/>
          <a:p>
            <a:pPr>
              <a:lnSpc>
                <a:spcPct val="110000"/>
              </a:lnSpc>
              <a:spcBef>
                <a:spcPts val="0"/>
              </a:spcBef>
              <a:spcAft>
                <a:spcPts val="600"/>
              </a:spcAft>
            </a:pPr>
            <a:r>
              <a:rPr lang="en-GB" dirty="0"/>
              <a:t>Studied diverse governance approaches</a:t>
            </a:r>
          </a:p>
          <a:p>
            <a:pPr>
              <a:lnSpc>
                <a:spcPct val="120000"/>
              </a:lnSpc>
              <a:spcBef>
                <a:spcPts val="0"/>
              </a:spcBef>
            </a:pPr>
            <a:r>
              <a:rPr lang="en-GB" dirty="0"/>
              <a:t>Collected input from more than 90 stakeholders from different </a:t>
            </a:r>
          </a:p>
          <a:p>
            <a:pPr marL="180975" indent="0">
              <a:lnSpc>
                <a:spcPct val="110000"/>
              </a:lnSpc>
              <a:spcBef>
                <a:spcPts val="0"/>
              </a:spcBef>
              <a:spcAft>
                <a:spcPts val="600"/>
              </a:spcAft>
              <a:buNone/>
            </a:pPr>
            <a:r>
              <a:rPr lang="en-GB" dirty="0"/>
              <a:t>groups and countries through interviews, surveys, workshop (D2.1)</a:t>
            </a:r>
          </a:p>
          <a:p>
            <a:pPr>
              <a:lnSpc>
                <a:spcPct val="110000"/>
              </a:lnSpc>
              <a:spcBef>
                <a:spcPts val="0"/>
              </a:spcBef>
              <a:spcAft>
                <a:spcPts val="600"/>
              </a:spcAft>
            </a:pPr>
            <a:r>
              <a:rPr lang="en-GB" dirty="0"/>
              <a:t>Used quantitative analysis to examine collaboration</a:t>
            </a:r>
          </a:p>
          <a:p>
            <a:pPr>
              <a:lnSpc>
                <a:spcPct val="110000"/>
              </a:lnSpc>
              <a:spcBef>
                <a:spcPts val="0"/>
              </a:spcBef>
              <a:spcAft>
                <a:spcPts val="600"/>
              </a:spcAft>
            </a:pPr>
            <a:r>
              <a:rPr lang="en-GB" dirty="0"/>
              <a:t>Learned from the MOOC governance case</a:t>
            </a:r>
          </a:p>
          <a:p>
            <a:pPr>
              <a:lnSpc>
                <a:spcPct val="110000"/>
              </a:lnSpc>
              <a:spcBef>
                <a:spcPts val="0"/>
              </a:spcBef>
              <a:spcAft>
                <a:spcPts val="600"/>
              </a:spcAft>
            </a:pPr>
            <a:r>
              <a:rPr lang="en-GB" dirty="0"/>
              <a:t>Created impact through the CHECK setup process in Spain and France</a:t>
            </a:r>
          </a:p>
          <a:p>
            <a:pPr>
              <a:lnSpc>
                <a:spcPct val="110000"/>
              </a:lnSpc>
              <a:spcBef>
                <a:spcPts val="0"/>
              </a:spcBef>
              <a:spcAft>
                <a:spcPts val="600"/>
              </a:spcAft>
            </a:pPr>
            <a:r>
              <a:rPr lang="en-US" dirty="0"/>
              <a:t>Improved the bottom-up concept: different types of CHECK could exist, depending on its financing and business model (D2.2)</a:t>
            </a:r>
            <a:endParaRPr lang="en-GB" dirty="0"/>
          </a:p>
          <a:p>
            <a:pPr>
              <a:lnSpc>
                <a:spcPct val="110000"/>
              </a:lnSpc>
              <a:spcBef>
                <a:spcPts val="0"/>
              </a:spcBef>
              <a:spcAft>
                <a:spcPts val="600"/>
              </a:spcAft>
            </a:pPr>
            <a:r>
              <a:rPr lang="en-GB" dirty="0"/>
              <a:t>Community engagement through the workshop and cross-pilot collaboration</a:t>
            </a:r>
          </a:p>
          <a:p>
            <a:pPr>
              <a:lnSpc>
                <a:spcPct val="110000"/>
              </a:lnSpc>
              <a:spcBef>
                <a:spcPts val="0"/>
              </a:spcBef>
              <a:spcAft>
                <a:spcPts val="600"/>
              </a:spcAft>
            </a:pPr>
            <a:r>
              <a:rPr lang="en-GB" dirty="0"/>
              <a:t>Conducted and updated legal analysis of the Regulation Proposal to understand the requirements and possibly expand the existing vision (D2.3)</a:t>
            </a:r>
          </a:p>
          <a:p>
            <a:pPr>
              <a:lnSpc>
                <a:spcPct val="110000"/>
              </a:lnSpc>
              <a:spcBef>
                <a:spcPts val="0"/>
              </a:spcBef>
              <a:spcAft>
                <a:spcPts val="600"/>
              </a:spcAft>
            </a:pPr>
            <a:r>
              <a:rPr lang="en-US" dirty="0"/>
              <a:t>Conducted and updated legal analysis of the Regulation to understand the community-building status and incentives (D2.4)</a:t>
            </a:r>
          </a:p>
          <a:p>
            <a:pPr>
              <a:lnSpc>
                <a:spcPct val="110000"/>
              </a:lnSpc>
              <a:spcBef>
                <a:spcPts val="0"/>
              </a:spcBef>
              <a:spcAft>
                <a:spcPts val="600"/>
              </a:spcAft>
            </a:pPr>
            <a:r>
              <a:rPr lang="en-US" dirty="0"/>
              <a:t>Created maturity assessment toolbox (D2.4)</a:t>
            </a:r>
          </a:p>
          <a:p>
            <a:pPr marL="0" indent="0">
              <a:lnSpc>
                <a:spcPct val="110000"/>
              </a:lnSpc>
              <a:spcBef>
                <a:spcPts val="0"/>
              </a:spcBef>
              <a:spcAft>
                <a:spcPts val="600"/>
              </a:spcAft>
              <a:buNone/>
            </a:pPr>
            <a:endParaRPr lang="en-GB" dirty="0"/>
          </a:p>
          <a:p>
            <a:pPr>
              <a:buFontTx/>
              <a:buChar char="-"/>
            </a:pPr>
            <a:endParaRPr lang="en-GB" dirty="0"/>
          </a:p>
        </p:txBody>
      </p:sp>
      <p:sp>
        <p:nvSpPr>
          <p:cNvPr id="4" name="Footer Placeholder 3"/>
          <p:cNvSpPr>
            <a:spLocks noGrp="1"/>
          </p:cNvSpPr>
          <p:nvPr>
            <p:ph type="ftr" sz="quarter" idx="11"/>
          </p:nvPr>
        </p:nvSpPr>
        <p:spPr/>
        <p:txBody>
          <a:bodyPr/>
          <a:lstStyle/>
          <a:p>
            <a:pPr algn="ctr" defTabSz="914378"/>
            <a:r>
              <a:rPr lang="en-US">
                <a:latin typeface="Arial"/>
              </a:rPr>
              <a:t>Copyright 2022</a:t>
            </a:r>
            <a:endParaRPr lang="en-US" dirty="0">
              <a:latin typeface="Arial"/>
            </a:endParaRPr>
          </a:p>
        </p:txBody>
      </p:sp>
      <p:sp>
        <p:nvSpPr>
          <p:cNvPr id="5" name="Slide Number Placeholder 4"/>
          <p:cNvSpPr>
            <a:spLocks noGrp="1"/>
          </p:cNvSpPr>
          <p:nvPr>
            <p:ph type="sldNum" sz="quarter" idx="12"/>
          </p:nvPr>
        </p:nvSpPr>
        <p:spPr/>
        <p:txBody>
          <a:bodyPr/>
          <a:lstStyle/>
          <a:p>
            <a:fld id="{375AD2CE-F49B-4E00-A4C1-B0C86F7952B9}" type="slidenum">
              <a:rPr lang="de-DE">
                <a:solidFill>
                  <a:prstClr val="black">
                    <a:tint val="75000"/>
                  </a:prstClr>
                </a:solidFill>
                <a:latin typeface="Arial"/>
              </a:rPr>
              <a:pPr/>
              <a:t>26</a:t>
            </a:fld>
            <a:endParaRPr lang="de-DE" dirty="0">
              <a:solidFill>
                <a:prstClr val="black">
                  <a:tint val="75000"/>
                </a:prstClr>
              </a:solidFill>
              <a:latin typeface="Arial"/>
            </a:endParaRPr>
          </a:p>
        </p:txBody>
      </p:sp>
      <p:sp>
        <p:nvSpPr>
          <p:cNvPr id="6" name="Date Placeholder 5"/>
          <p:cNvSpPr>
            <a:spLocks noGrp="1"/>
          </p:cNvSpPr>
          <p:nvPr>
            <p:ph type="dt" sz="half" idx="10"/>
          </p:nvPr>
        </p:nvSpPr>
        <p:spPr/>
        <p:txBody>
          <a:bodyPr/>
          <a:lstStyle/>
          <a:p>
            <a:pPr defTabSz="914378"/>
            <a:fld id="{C5087651-A77D-40E5-8E4F-ED435BD89054}" type="datetime4">
              <a:rPr lang="en-GB" smtClean="0">
                <a:latin typeface="Arial"/>
              </a:rPr>
              <a:pPr defTabSz="914378"/>
              <a:t>30 November 2022</a:t>
            </a:fld>
            <a:endParaRPr lang="en-US" dirty="0">
              <a:latin typeface="Arial"/>
            </a:endParaRPr>
          </a:p>
        </p:txBody>
      </p:sp>
    </p:spTree>
    <p:extLst>
      <p:ext uri="{BB962C8B-B14F-4D97-AF65-F5344CB8AC3E}">
        <p14:creationId xmlns:p14="http://schemas.microsoft.com/office/powerpoint/2010/main" val="4106712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id="{25D9B914-9B73-3445-B003-BE11AD46FE8E}"/>
              </a:ext>
            </a:extLst>
          </p:cNvPr>
          <p:cNvSpPr>
            <a:spLocks noGrp="1"/>
          </p:cNvSpPr>
          <p:nvPr>
            <p:ph type="sldNum" sz="quarter" idx="12"/>
          </p:nvPr>
        </p:nvSpPr>
        <p:spPr/>
        <p:txBody>
          <a:bodyPr/>
          <a:lstStyle/>
          <a:p>
            <a:pPr defTabSz="685783"/>
            <a:fld id="{375AD2CE-F49B-4E00-A4C1-B0C86F7952B9}" type="slidenum">
              <a:rPr lang="de-DE">
                <a:solidFill>
                  <a:prstClr val="black">
                    <a:tint val="75000"/>
                  </a:prstClr>
                </a:solidFill>
                <a:latin typeface="Arial"/>
              </a:rPr>
              <a:pPr defTabSz="685783"/>
              <a:t>3</a:t>
            </a:fld>
            <a:endParaRPr lang="de-DE">
              <a:solidFill>
                <a:prstClr val="black">
                  <a:tint val="75000"/>
                </a:prstClr>
              </a:solidFill>
              <a:latin typeface="Arial"/>
            </a:endParaRPr>
          </a:p>
        </p:txBody>
      </p:sp>
      <p:sp>
        <p:nvSpPr>
          <p:cNvPr id="7" name="Content Placeholder 2">
            <a:extLst>
              <a:ext uri="{FF2B5EF4-FFF2-40B4-BE49-F238E27FC236}">
                <a16:creationId xmlns:a16="http://schemas.microsoft.com/office/drawing/2014/main" id="{9F074519-B4C7-0F41-B7D6-48BF75D97E14}"/>
              </a:ext>
            </a:extLst>
          </p:cNvPr>
          <p:cNvSpPr txBox="1">
            <a:spLocks/>
          </p:cNvSpPr>
          <p:nvPr/>
        </p:nvSpPr>
        <p:spPr>
          <a:xfrm>
            <a:off x="1172722" y="1268017"/>
            <a:ext cx="7017651" cy="3263504"/>
          </a:xfrm>
          <a:prstGeom prst="rect">
            <a:avLst/>
          </a:prstGeom>
        </p:spPr>
        <p:txBody>
          <a:bodyPr vert="horz" lIns="68580" tIns="34290" rIns="68580" bIns="34290" rtlCol="0">
            <a:noAutofit/>
          </a:bodyPr>
          <a:lstStyle>
            <a:lvl1pPr marL="185738" indent="-185738" algn="l" defTabSz="742950" rtl="0" eaLnBrk="1" latinLnBrk="0" hangingPunct="1">
              <a:lnSpc>
                <a:spcPct val="90000"/>
              </a:lnSpc>
              <a:spcBef>
                <a:spcPts val="813"/>
              </a:spcBef>
              <a:buFont typeface="Arial" panose="020B0604020202020204" pitchFamily="34" charset="0"/>
              <a:buChar char="•"/>
              <a:defRPr sz="2400" kern="1200">
                <a:solidFill>
                  <a:schemeClr val="tx1"/>
                </a:solidFill>
                <a:latin typeface="+mj-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000" kern="1200">
                <a:solidFill>
                  <a:schemeClr val="tx1"/>
                </a:solidFill>
                <a:latin typeface="+mj-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800" kern="1200">
                <a:solidFill>
                  <a:schemeClr val="tx1"/>
                </a:solidFill>
                <a:latin typeface="+mj-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00" kern="1200">
                <a:solidFill>
                  <a:schemeClr val="tx1"/>
                </a:solidFill>
                <a:latin typeface="+mj-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00" kern="1200">
                <a:solidFill>
                  <a:schemeClr val="tx1"/>
                </a:solidFill>
                <a:latin typeface="+mj-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139301" indent="-139301" defTabSz="557199"/>
            <a:endParaRPr lang="en-GB" sz="1800">
              <a:solidFill>
                <a:prstClr val="black"/>
              </a:solidFill>
              <a:latin typeface="Arial"/>
            </a:endParaRPr>
          </a:p>
        </p:txBody>
      </p:sp>
      <p:sp>
        <p:nvSpPr>
          <p:cNvPr id="6" name="Content Placeholder 2">
            <a:extLst>
              <a:ext uri="{FF2B5EF4-FFF2-40B4-BE49-F238E27FC236}">
                <a16:creationId xmlns:a16="http://schemas.microsoft.com/office/drawing/2014/main" id="{78D46A60-D403-F243-9630-F14F81F2D2D7}"/>
              </a:ext>
            </a:extLst>
          </p:cNvPr>
          <p:cNvSpPr txBox="1">
            <a:spLocks/>
          </p:cNvSpPr>
          <p:nvPr/>
        </p:nvSpPr>
        <p:spPr>
          <a:xfrm>
            <a:off x="385408" y="818606"/>
            <a:ext cx="8033118" cy="3948659"/>
          </a:xfrm>
          <a:prstGeom prst="rect">
            <a:avLst/>
          </a:prstGeom>
        </p:spPr>
        <p:txBody>
          <a:bodyPr vert="horz" lIns="55721" tIns="27861" rIns="55721" bIns="27861" rtlCol="0">
            <a:noAutofit/>
          </a:bodyPr>
          <a:lstStyle>
            <a:lvl1pPr marL="185738" indent="-185738" algn="l" defTabSz="742950" rtl="0" eaLnBrk="1" latinLnBrk="0" hangingPunct="1">
              <a:lnSpc>
                <a:spcPct val="90000"/>
              </a:lnSpc>
              <a:spcBef>
                <a:spcPts val="813"/>
              </a:spcBef>
              <a:buFont typeface="Arial" panose="020B0604020202020204" pitchFamily="34" charset="0"/>
              <a:buChar char="•"/>
              <a:defRPr sz="2400" kern="1200">
                <a:solidFill>
                  <a:schemeClr val="tx1"/>
                </a:solidFill>
                <a:latin typeface="+mj-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000" kern="1200">
                <a:solidFill>
                  <a:schemeClr val="tx1"/>
                </a:solidFill>
                <a:latin typeface="+mj-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800" kern="1200">
                <a:solidFill>
                  <a:schemeClr val="tx1"/>
                </a:solidFill>
                <a:latin typeface="+mj-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00" kern="1200">
                <a:solidFill>
                  <a:schemeClr val="tx1"/>
                </a:solidFill>
                <a:latin typeface="+mj-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400" kern="1200">
                <a:solidFill>
                  <a:schemeClr val="tx1"/>
                </a:solidFill>
                <a:latin typeface="+mj-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defTabSz="557199">
              <a:lnSpc>
                <a:spcPct val="100000"/>
              </a:lnSpc>
              <a:buNone/>
            </a:pPr>
            <a:r>
              <a:rPr lang="en-US" sz="1600" b="1" dirty="0">
                <a:solidFill>
                  <a:prstClr val="black"/>
                </a:solidFill>
                <a:latin typeface="+mn-lt"/>
              </a:rPr>
              <a:t>Goal:</a:t>
            </a:r>
            <a:endParaRPr lang="en-GB" sz="1600" dirty="0">
              <a:solidFill>
                <a:prstClr val="black"/>
              </a:solidFill>
              <a:latin typeface="+mn-lt"/>
            </a:endParaRPr>
          </a:p>
          <a:p>
            <a:pPr marL="417899" lvl="1" indent="-139301" defTabSz="557199">
              <a:lnSpc>
                <a:spcPct val="100000"/>
              </a:lnSpc>
              <a:spcBef>
                <a:spcPts val="304"/>
              </a:spcBef>
            </a:pPr>
            <a:r>
              <a:rPr lang="en-US" sz="1600" dirty="0">
                <a:solidFill>
                  <a:prstClr val="black"/>
                </a:solidFill>
                <a:latin typeface="+mn-lt"/>
              </a:rPr>
              <a:t>We aimed to design a governance model to </a:t>
            </a:r>
            <a:r>
              <a:rPr lang="en-US" sz="1600" dirty="0" err="1">
                <a:solidFill>
                  <a:prstClr val="black"/>
                </a:solidFill>
                <a:latin typeface="+mn-lt"/>
              </a:rPr>
              <a:t>institutionalise</a:t>
            </a:r>
            <a:r>
              <a:rPr lang="en-US" sz="1600" dirty="0">
                <a:solidFill>
                  <a:prstClr val="black"/>
                </a:solidFill>
                <a:latin typeface="+mn-lt"/>
              </a:rPr>
              <a:t> sustainable development of the European cybersecurity community.</a:t>
            </a:r>
          </a:p>
          <a:p>
            <a:pPr marL="0" indent="0" defTabSz="557199">
              <a:lnSpc>
                <a:spcPct val="100000"/>
              </a:lnSpc>
              <a:buNone/>
            </a:pPr>
            <a:r>
              <a:rPr lang="en-US" sz="1600" b="1" dirty="0">
                <a:solidFill>
                  <a:prstClr val="black"/>
                </a:solidFill>
                <a:latin typeface="+mn-lt"/>
              </a:rPr>
              <a:t>Means:</a:t>
            </a:r>
          </a:p>
          <a:p>
            <a:pPr marL="417899" lvl="1" indent="-139301" defTabSz="557199">
              <a:lnSpc>
                <a:spcPct val="100000"/>
              </a:lnSpc>
              <a:spcBef>
                <a:spcPts val="304"/>
              </a:spcBef>
            </a:pPr>
            <a:r>
              <a:rPr lang="en-US" sz="1600" dirty="0">
                <a:solidFill>
                  <a:prstClr val="black"/>
                </a:solidFill>
                <a:latin typeface="+mn-lt"/>
              </a:rPr>
              <a:t>Stakeholder input collection and research (D2.1)</a:t>
            </a:r>
          </a:p>
          <a:p>
            <a:pPr marL="417899" lvl="1" indent="-139301" defTabSz="557199">
              <a:lnSpc>
                <a:spcPct val="100000"/>
              </a:lnSpc>
              <a:spcBef>
                <a:spcPts val="304"/>
              </a:spcBef>
            </a:pPr>
            <a:r>
              <a:rPr lang="en-US" sz="1600" dirty="0">
                <a:solidFill>
                  <a:prstClr val="black"/>
                </a:solidFill>
                <a:latin typeface="+mn-lt"/>
              </a:rPr>
              <a:t>Validation of the assumptions on the governance structure (D2.2)</a:t>
            </a:r>
          </a:p>
          <a:p>
            <a:pPr marL="417899" lvl="1" indent="-139301" defTabSz="557199">
              <a:lnSpc>
                <a:spcPct val="100000"/>
              </a:lnSpc>
              <a:spcBef>
                <a:spcPts val="304"/>
              </a:spcBef>
            </a:pPr>
            <a:r>
              <a:rPr lang="en-US" sz="1600" dirty="0">
                <a:solidFill>
                  <a:prstClr val="black"/>
                </a:solidFill>
                <a:latin typeface="+mn-lt"/>
              </a:rPr>
              <a:t>Further development of the governance model (D2.3)</a:t>
            </a:r>
          </a:p>
          <a:p>
            <a:pPr marL="417899" lvl="1" indent="-139301" defTabSz="557199">
              <a:lnSpc>
                <a:spcPct val="100000"/>
              </a:lnSpc>
              <a:spcBef>
                <a:spcPts val="304"/>
              </a:spcBef>
            </a:pPr>
            <a:r>
              <a:rPr lang="en-US" sz="1600" dirty="0">
                <a:solidFill>
                  <a:prstClr val="black"/>
                </a:solidFill>
                <a:latin typeface="+mn-lt"/>
              </a:rPr>
              <a:t>Community setup assessment, maturity evaluation toolbox, policy recommendations (D2.4)</a:t>
            </a:r>
          </a:p>
          <a:p>
            <a:pPr marL="0" indent="0" defTabSz="557199">
              <a:lnSpc>
                <a:spcPct val="100000"/>
              </a:lnSpc>
              <a:buNone/>
            </a:pPr>
            <a:r>
              <a:rPr lang="en-US" sz="1600" b="1" dirty="0">
                <a:solidFill>
                  <a:prstClr val="black"/>
                </a:solidFill>
                <a:latin typeface="+mn-lt"/>
              </a:rPr>
              <a:t>Solution: CHECKs (Community Hubs of Expertise in Cybersecurity Knowledge)</a:t>
            </a:r>
          </a:p>
          <a:p>
            <a:pPr marL="278599" lvl="1" indent="0" defTabSz="557199">
              <a:lnSpc>
                <a:spcPct val="100000"/>
              </a:lnSpc>
              <a:spcBef>
                <a:spcPts val="304"/>
              </a:spcBef>
              <a:buNone/>
            </a:pPr>
            <a:r>
              <a:rPr lang="en-US" sz="1600" dirty="0">
                <a:solidFill>
                  <a:prstClr val="black"/>
                </a:solidFill>
                <a:latin typeface="+mn-lt"/>
              </a:rPr>
              <a:t>We developed, validated, and improved a flexible governance structure that has the potential to address urgent cybersecurity challenges through </a:t>
            </a:r>
            <a:r>
              <a:rPr lang="en-US" sz="1600" dirty="0" err="1">
                <a:solidFill>
                  <a:prstClr val="black"/>
                </a:solidFill>
                <a:latin typeface="+mn-lt"/>
              </a:rPr>
              <a:t>capitalising</a:t>
            </a:r>
            <a:r>
              <a:rPr lang="en-US" sz="1600" dirty="0">
                <a:solidFill>
                  <a:prstClr val="black"/>
                </a:solidFill>
                <a:latin typeface="+mn-lt"/>
              </a:rPr>
              <a:t> on the community-derived capabilities and ensuring robust cooperation.</a:t>
            </a:r>
          </a:p>
          <a:p>
            <a:pPr marL="139301" indent="-139301" defTabSz="557199">
              <a:lnSpc>
                <a:spcPct val="100000"/>
              </a:lnSpc>
            </a:pPr>
            <a:endParaRPr lang="en-GB" sz="1463" dirty="0">
              <a:solidFill>
                <a:prstClr val="black"/>
              </a:solidFill>
              <a:latin typeface="Arial"/>
            </a:endParaRPr>
          </a:p>
        </p:txBody>
      </p:sp>
      <p:sp>
        <p:nvSpPr>
          <p:cNvPr id="3" name="Date Placeholder 2"/>
          <p:cNvSpPr>
            <a:spLocks noGrp="1"/>
          </p:cNvSpPr>
          <p:nvPr>
            <p:ph type="dt" sz="half" idx="10"/>
          </p:nvPr>
        </p:nvSpPr>
        <p:spPr/>
        <p:txBody>
          <a:bodyPr/>
          <a:lstStyle/>
          <a:p>
            <a:fld id="{DFDAD7F4-4AFF-4526-9DDF-2C7C8F9A4CD3}" type="datetime4">
              <a:rPr lang="en-GB" smtClean="0"/>
              <a:t>30 November 2022</a:t>
            </a:fld>
            <a:endParaRPr lang="en-US"/>
          </a:p>
        </p:txBody>
      </p:sp>
      <p:sp>
        <p:nvSpPr>
          <p:cNvPr id="4" name="Footer Placeholder 3"/>
          <p:cNvSpPr>
            <a:spLocks noGrp="1"/>
          </p:cNvSpPr>
          <p:nvPr>
            <p:ph type="ftr" sz="quarter" idx="11"/>
          </p:nvPr>
        </p:nvSpPr>
        <p:spPr/>
        <p:txBody>
          <a:bodyPr/>
          <a:lstStyle/>
          <a:p>
            <a:pPr algn="ctr"/>
            <a:r>
              <a:rPr lang="en-US"/>
              <a:t>Copyright 2022</a:t>
            </a:r>
          </a:p>
        </p:txBody>
      </p:sp>
      <p:sp>
        <p:nvSpPr>
          <p:cNvPr id="8" name="Title 7"/>
          <p:cNvSpPr>
            <a:spLocks noGrp="1"/>
          </p:cNvSpPr>
          <p:nvPr>
            <p:ph type="title"/>
          </p:nvPr>
        </p:nvSpPr>
        <p:spPr>
          <a:xfrm>
            <a:off x="388272" y="273846"/>
            <a:ext cx="5955716" cy="544760"/>
          </a:xfrm>
        </p:spPr>
        <p:txBody>
          <a:bodyPr/>
          <a:lstStyle/>
          <a:p>
            <a:r>
              <a:rPr lang="en-GB" dirty="0"/>
              <a:t>Challenge accepted!</a:t>
            </a:r>
          </a:p>
        </p:txBody>
      </p:sp>
    </p:spTree>
    <p:extLst>
      <p:ext uri="{BB962C8B-B14F-4D97-AF65-F5344CB8AC3E}">
        <p14:creationId xmlns:p14="http://schemas.microsoft.com/office/powerpoint/2010/main" val="2875541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4" name="Footer Placeholder 3"/>
          <p:cNvSpPr>
            <a:spLocks noGrp="1"/>
          </p:cNvSpPr>
          <p:nvPr>
            <p:ph type="ftr" sz="quarter" idx="11"/>
          </p:nvPr>
        </p:nvSpPr>
        <p:spPr/>
        <p:txBody>
          <a:bodyPr/>
          <a:lstStyle/>
          <a:p>
            <a:pPr algn="ctr"/>
            <a:r>
              <a:rPr lang="en-US"/>
              <a:t>Copyright 2022</a:t>
            </a:r>
            <a:endParaRPr lang="en-US" dirty="0"/>
          </a:p>
        </p:txBody>
      </p:sp>
      <p:sp>
        <p:nvSpPr>
          <p:cNvPr id="5" name="Slide Number Placeholder 4"/>
          <p:cNvSpPr>
            <a:spLocks noGrp="1"/>
          </p:cNvSpPr>
          <p:nvPr>
            <p:ph type="sldNum" sz="quarter" idx="12"/>
          </p:nvPr>
        </p:nvSpPr>
        <p:spPr/>
        <p:txBody>
          <a:bodyPr/>
          <a:lstStyle/>
          <a:p>
            <a:fld id="{375AD2CE-F49B-4E00-A4C1-B0C86F7952B9}" type="slidenum">
              <a:rPr lang="de-DE" smtClean="0">
                <a:solidFill>
                  <a:prstClr val="black">
                    <a:tint val="75000"/>
                  </a:prstClr>
                </a:solidFill>
              </a:rPr>
              <a:pPr/>
              <a:t>4</a:t>
            </a:fld>
            <a:endParaRPr lang="de-DE" dirty="0">
              <a:solidFill>
                <a:prstClr val="black">
                  <a:tint val="75000"/>
                </a:prstClr>
              </a:solidFill>
            </a:endParaRPr>
          </a:p>
        </p:txBody>
      </p:sp>
      <p:sp>
        <p:nvSpPr>
          <p:cNvPr id="6" name="Date Placeholder 5"/>
          <p:cNvSpPr>
            <a:spLocks noGrp="1"/>
          </p:cNvSpPr>
          <p:nvPr>
            <p:ph type="dt" sz="half" idx="10"/>
          </p:nvPr>
        </p:nvSpPr>
        <p:spPr/>
        <p:txBody>
          <a:bodyPr/>
          <a:lstStyle/>
          <a:p>
            <a:fld id="{294566B1-E15A-47D5-9499-B7829CABBEAD}" type="datetime4">
              <a:rPr lang="en-GB" smtClean="0"/>
              <a:t>30 November 2022</a:t>
            </a:fld>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450902280"/>
              </p:ext>
            </p:extLst>
          </p:nvPr>
        </p:nvGraphicFramePr>
        <p:xfrm>
          <a:off x="388273" y="1114697"/>
          <a:ext cx="7815202" cy="37272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88903" y="915361"/>
            <a:ext cx="543246" cy="635918"/>
          </a:xfrm>
          <a:prstGeom prst="rect">
            <a:avLst/>
          </a:prstGeom>
        </p:spPr>
      </p:pic>
    </p:spTree>
    <p:extLst>
      <p:ext uri="{BB962C8B-B14F-4D97-AF65-F5344CB8AC3E}">
        <p14:creationId xmlns:p14="http://schemas.microsoft.com/office/powerpoint/2010/main" val="4173293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 name="Content Placeholder 6"/>
          <p:cNvPicPr/>
          <p:nvPr/>
        </p:nvPicPr>
        <p:blipFill>
          <a:blip r:embed="rId3"/>
          <a:stretch/>
        </p:blipFill>
        <p:spPr>
          <a:xfrm>
            <a:off x="2625600" y="967740"/>
            <a:ext cx="3367440" cy="2932860"/>
          </a:xfrm>
          <a:prstGeom prst="rect">
            <a:avLst/>
          </a:prstGeom>
          <a:ln>
            <a:noFill/>
          </a:ln>
        </p:spPr>
      </p:pic>
      <p:sp>
        <p:nvSpPr>
          <p:cNvPr id="192" name="TextShape 3"/>
          <p:cNvSpPr txBox="1"/>
          <p:nvPr/>
        </p:nvSpPr>
        <p:spPr>
          <a:xfrm>
            <a:off x="6701040" y="4767120"/>
            <a:ext cx="2057040" cy="273600"/>
          </a:xfrm>
          <a:prstGeom prst="rect">
            <a:avLst/>
          </a:prstGeom>
          <a:noFill/>
          <a:ln>
            <a:noFill/>
          </a:ln>
        </p:spPr>
        <p:txBody>
          <a:bodyPr lIns="77760" tIns="38880" rIns="77760" bIns="38880" anchor="ctr"/>
          <a:lstStyle/>
          <a:p>
            <a:pPr algn="r">
              <a:lnSpc>
                <a:spcPct val="100000"/>
              </a:lnSpc>
            </a:pPr>
            <a:fld id="{C583DAA6-740A-4C39-9C3C-21698EFA7187}" type="slidenum">
              <a:rPr lang="en-US" sz="800" spc="-1">
                <a:solidFill>
                  <a:srgbClr val="8B8B8B"/>
                </a:solidFill>
                <a:latin typeface="Arial"/>
              </a:rPr>
              <a:t>5</a:t>
            </a:fld>
            <a:endParaRPr lang="en-US" sz="800" spc="-1">
              <a:latin typeface="Times New Roman"/>
            </a:endParaRPr>
          </a:p>
        </p:txBody>
      </p:sp>
      <p:sp>
        <p:nvSpPr>
          <p:cNvPr id="8" name="Date Placeholder 1"/>
          <p:cNvSpPr txBox="1">
            <a:spLocks/>
          </p:cNvSpPr>
          <p:nvPr/>
        </p:nvSpPr>
        <p:spPr>
          <a:xfrm>
            <a:off x="388272" y="4767264"/>
            <a:ext cx="2057400" cy="273844"/>
          </a:xfrm>
          <a:prstGeom prst="rect">
            <a:avLst/>
          </a:prstGeom>
        </p:spPr>
        <p:txBody>
          <a:bodyPr vert="horz" lIns="77925" tIns="38963" rIns="77925" bIns="38963" rtlCol="0" anchor="ctr"/>
          <a:lstStyle>
            <a:defPPr>
              <a:defRPr lang="en-US"/>
            </a:defPPr>
            <a:lvl1pPr marL="0" algn="l"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8">
              <a:defRPr/>
            </a:pPr>
            <a:fld id="{B3CCAC56-31B6-48C0-9231-8D64EF0DA80F}" type="datetime3">
              <a:rPr lang="en-US">
                <a:solidFill>
                  <a:prstClr val="black">
                    <a:tint val="75000"/>
                  </a:prstClr>
                </a:solidFill>
                <a:latin typeface="Arial"/>
              </a:rPr>
              <a:pPr defTabSz="914378">
                <a:defRPr/>
              </a:pPr>
              <a:t>30 November 2022</a:t>
            </a:fld>
            <a:endParaRPr lang="en-US" dirty="0">
              <a:solidFill>
                <a:prstClr val="black">
                  <a:tint val="75000"/>
                </a:prstClr>
              </a:solidFill>
              <a:latin typeface="Arial"/>
            </a:endParaRPr>
          </a:p>
        </p:txBody>
      </p:sp>
      <p:sp>
        <p:nvSpPr>
          <p:cNvPr id="2" name="Date Placeholder 1"/>
          <p:cNvSpPr>
            <a:spLocks noGrp="1"/>
          </p:cNvSpPr>
          <p:nvPr>
            <p:ph type="dt" sz="half" idx="10"/>
          </p:nvPr>
        </p:nvSpPr>
        <p:spPr/>
        <p:txBody>
          <a:bodyPr/>
          <a:lstStyle/>
          <a:p>
            <a:fld id="{CDE9993F-DA58-48E0-AE62-A69D8DFB73A2}" type="datetime4">
              <a:rPr lang="en-GB" smtClean="0"/>
              <a:t>30 November 2022</a:t>
            </a:fld>
            <a:endParaRPr lang="en-US"/>
          </a:p>
        </p:txBody>
      </p:sp>
      <p:sp>
        <p:nvSpPr>
          <p:cNvPr id="3" name="Footer Placeholder 2"/>
          <p:cNvSpPr>
            <a:spLocks noGrp="1"/>
          </p:cNvSpPr>
          <p:nvPr>
            <p:ph type="ftr" sz="quarter" idx="11"/>
          </p:nvPr>
        </p:nvSpPr>
        <p:spPr/>
        <p:txBody>
          <a:bodyPr/>
          <a:lstStyle/>
          <a:p>
            <a:pPr algn="ctr"/>
            <a:r>
              <a:rPr lang="en-US" dirty="0"/>
              <a:t>Copyright 2022</a:t>
            </a:r>
          </a:p>
        </p:txBody>
      </p:sp>
      <p:sp>
        <p:nvSpPr>
          <p:cNvPr id="4" name="Slide Number Placeholder 3"/>
          <p:cNvSpPr>
            <a:spLocks noGrp="1"/>
          </p:cNvSpPr>
          <p:nvPr>
            <p:ph type="sldNum" sz="quarter" idx="12"/>
          </p:nvPr>
        </p:nvSpPr>
        <p:spPr/>
        <p:txBody>
          <a:bodyPr/>
          <a:lstStyle/>
          <a:p>
            <a:fld id="{375AD2CE-F49B-4E00-A4C1-B0C86F7952B9}" type="slidenum">
              <a:rPr lang="de-DE" smtClean="0">
                <a:solidFill>
                  <a:prstClr val="black">
                    <a:tint val="75000"/>
                  </a:prstClr>
                </a:solidFill>
              </a:rPr>
              <a:pPr/>
              <a:t>5</a:t>
            </a:fld>
            <a:endParaRPr lang="de-DE">
              <a:solidFill>
                <a:prstClr val="black">
                  <a:tint val="75000"/>
                </a:prstClr>
              </a:solidFill>
            </a:endParaRPr>
          </a:p>
        </p:txBody>
      </p:sp>
    </p:spTree>
    <p:extLst>
      <p:ext uri="{BB962C8B-B14F-4D97-AF65-F5344CB8AC3E}">
        <p14:creationId xmlns:p14="http://schemas.microsoft.com/office/powerpoint/2010/main" val="1894900105"/>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66E9F-B113-309A-E0B5-D2D7DDDDD245}"/>
              </a:ext>
            </a:extLst>
          </p:cNvPr>
          <p:cNvSpPr>
            <a:spLocks noGrp="1"/>
          </p:cNvSpPr>
          <p:nvPr>
            <p:ph type="ctrTitle"/>
          </p:nvPr>
        </p:nvSpPr>
        <p:spPr>
          <a:xfrm>
            <a:off x="388272" y="2571750"/>
            <a:ext cx="4951824" cy="1334084"/>
          </a:xfrm>
        </p:spPr>
        <p:txBody>
          <a:bodyPr/>
          <a:lstStyle/>
          <a:p>
            <a:pPr lvl="0"/>
            <a:r>
              <a:rPr lang="en-GB" dirty="0"/>
              <a:t>D2.1 Governance Structure 1.0</a:t>
            </a:r>
            <a:endParaRPr lang="en-US" dirty="0"/>
          </a:p>
        </p:txBody>
      </p:sp>
      <p:sp>
        <p:nvSpPr>
          <p:cNvPr id="4" name="Date Placeholder 3">
            <a:extLst>
              <a:ext uri="{FF2B5EF4-FFF2-40B4-BE49-F238E27FC236}">
                <a16:creationId xmlns:a16="http://schemas.microsoft.com/office/drawing/2014/main" id="{D93C566D-74BB-43FB-7DCD-890AB4E7241E}"/>
              </a:ext>
            </a:extLst>
          </p:cNvPr>
          <p:cNvSpPr>
            <a:spLocks noGrp="1"/>
          </p:cNvSpPr>
          <p:nvPr>
            <p:ph type="dt" sz="half" idx="10"/>
          </p:nvPr>
        </p:nvSpPr>
        <p:spPr/>
        <p:txBody>
          <a:bodyPr/>
          <a:lstStyle/>
          <a:p>
            <a:fld id="{083958A5-3FB6-45BE-A911-3B690B4731B6}" type="datetime4">
              <a:rPr lang="en-GB" smtClean="0"/>
              <a:t>30 November 2022</a:t>
            </a:fld>
            <a:endParaRPr lang="en-US" dirty="0"/>
          </a:p>
        </p:txBody>
      </p:sp>
      <p:sp>
        <p:nvSpPr>
          <p:cNvPr id="5" name="Footer Placeholder 4">
            <a:extLst>
              <a:ext uri="{FF2B5EF4-FFF2-40B4-BE49-F238E27FC236}">
                <a16:creationId xmlns:a16="http://schemas.microsoft.com/office/drawing/2014/main" id="{8CB8EB55-536A-9172-5F6B-1DAE7BEFA169}"/>
              </a:ext>
            </a:extLst>
          </p:cNvPr>
          <p:cNvSpPr>
            <a:spLocks noGrp="1"/>
          </p:cNvSpPr>
          <p:nvPr>
            <p:ph type="ftr" sz="quarter" idx="11"/>
          </p:nvPr>
        </p:nvSpPr>
        <p:spPr/>
        <p:txBody>
          <a:bodyPr/>
          <a:lstStyle/>
          <a:p>
            <a:pPr algn="ctr"/>
            <a:r>
              <a:rPr lang="en-US"/>
              <a:t>Copyright 2022</a:t>
            </a:r>
            <a:endParaRPr lang="en-US" dirty="0"/>
          </a:p>
        </p:txBody>
      </p:sp>
      <p:sp>
        <p:nvSpPr>
          <p:cNvPr id="6" name="Slide Number Placeholder 5">
            <a:extLst>
              <a:ext uri="{FF2B5EF4-FFF2-40B4-BE49-F238E27FC236}">
                <a16:creationId xmlns:a16="http://schemas.microsoft.com/office/drawing/2014/main" id="{BB8DD8A9-5C95-ACCC-3638-D4B683D7E639}"/>
              </a:ext>
            </a:extLst>
          </p:cNvPr>
          <p:cNvSpPr>
            <a:spLocks noGrp="1"/>
          </p:cNvSpPr>
          <p:nvPr>
            <p:ph type="sldNum" sz="quarter" idx="12"/>
          </p:nvPr>
        </p:nvSpPr>
        <p:spPr/>
        <p:txBody>
          <a:bodyPr/>
          <a:lstStyle/>
          <a:p>
            <a:fld id="{375AD2CE-F49B-4E00-A4C1-B0C86F7952B9}" type="slidenum">
              <a:rPr lang="de-DE" smtClean="0"/>
              <a:pPr/>
              <a:t>6</a:t>
            </a:fld>
            <a:endParaRPr lang="de-DE" dirty="0"/>
          </a:p>
        </p:txBody>
      </p:sp>
      <p:sp>
        <p:nvSpPr>
          <p:cNvPr id="8" name="TextBox 7">
            <a:extLst>
              <a:ext uri="{FF2B5EF4-FFF2-40B4-BE49-F238E27FC236}">
                <a16:creationId xmlns:a16="http://schemas.microsoft.com/office/drawing/2014/main" id="{3FCF0837-E4CA-3535-558A-F8F7590FFC65}"/>
              </a:ext>
            </a:extLst>
          </p:cNvPr>
          <p:cNvSpPr txBox="1"/>
          <p:nvPr/>
        </p:nvSpPr>
        <p:spPr>
          <a:xfrm>
            <a:off x="265716" y="1"/>
            <a:ext cx="3397383" cy="2079235"/>
          </a:xfrm>
          <a:prstGeom prst="rect">
            <a:avLst/>
          </a:prstGeom>
          <a:noFill/>
        </p:spPr>
        <p:txBody>
          <a:bodyPr wrap="square" lIns="77925" tIns="38963" rIns="77925" bIns="38963" rtlCol="0" anchor="t">
            <a:spAutoFit/>
          </a:bodyPr>
          <a:lstStyle/>
          <a:p>
            <a:pPr algn="l"/>
            <a:r>
              <a:rPr lang="en-GB" sz="13000" b="1" i="0" dirty="0">
                <a:solidFill>
                  <a:srgbClr val="FFFFFF"/>
                </a:solidFill>
                <a:latin typeface="Arial"/>
                <a:cs typeface="Arial"/>
              </a:rPr>
              <a:t>01</a:t>
            </a:r>
          </a:p>
        </p:txBody>
      </p:sp>
    </p:spTree>
    <p:extLst>
      <p:ext uri="{BB962C8B-B14F-4D97-AF65-F5344CB8AC3E}">
        <p14:creationId xmlns:p14="http://schemas.microsoft.com/office/powerpoint/2010/main" val="2233119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B5D1B-D414-4444-A819-2555E22A3D32}" type="datetime4">
              <a:rPr lang="en-GB" smtClean="0"/>
              <a:t>30 November 2022</a:t>
            </a:fld>
            <a:endParaRPr lang="en-US" dirty="0"/>
          </a:p>
        </p:txBody>
      </p:sp>
      <p:sp>
        <p:nvSpPr>
          <p:cNvPr id="3" name="Footer Placeholder 2"/>
          <p:cNvSpPr>
            <a:spLocks noGrp="1"/>
          </p:cNvSpPr>
          <p:nvPr>
            <p:ph type="ftr" sz="quarter" idx="11"/>
          </p:nvPr>
        </p:nvSpPr>
        <p:spPr/>
        <p:txBody>
          <a:bodyPr/>
          <a:lstStyle/>
          <a:p>
            <a:pPr algn="ctr"/>
            <a:r>
              <a:rPr lang="en-US"/>
              <a:t>Copyright 2022</a:t>
            </a:r>
            <a:endParaRPr lang="en-US" dirty="0"/>
          </a:p>
        </p:txBody>
      </p:sp>
      <p:sp>
        <p:nvSpPr>
          <p:cNvPr id="4" name="Slide Number Placeholder 3"/>
          <p:cNvSpPr>
            <a:spLocks noGrp="1"/>
          </p:cNvSpPr>
          <p:nvPr>
            <p:ph type="sldNum" sz="quarter" idx="12"/>
          </p:nvPr>
        </p:nvSpPr>
        <p:spPr/>
        <p:txBody>
          <a:bodyPr/>
          <a:lstStyle/>
          <a:p>
            <a:fld id="{375AD2CE-F49B-4E00-A4C1-B0C86F7952B9}" type="slidenum">
              <a:rPr lang="de-DE" smtClean="0">
                <a:solidFill>
                  <a:prstClr val="black">
                    <a:tint val="75000"/>
                  </a:prstClr>
                </a:solidFill>
              </a:rPr>
              <a:pPr/>
              <a:t>7</a:t>
            </a:fld>
            <a:endParaRPr lang="de-DE" dirty="0">
              <a:solidFill>
                <a:prstClr val="black">
                  <a:tint val="75000"/>
                </a:prstClr>
              </a:solidFill>
            </a:endParaRPr>
          </a:p>
        </p:txBody>
      </p:sp>
      <p:pic>
        <p:nvPicPr>
          <p:cNvPr id="5" name="Picture 4"/>
          <p:cNvPicPr>
            <a:picLocks noChangeAspect="1"/>
          </p:cNvPicPr>
          <p:nvPr/>
        </p:nvPicPr>
        <p:blipFill>
          <a:blip r:embed="rId3"/>
          <a:stretch>
            <a:fillRect/>
          </a:stretch>
        </p:blipFill>
        <p:spPr>
          <a:xfrm>
            <a:off x="1314994" y="303722"/>
            <a:ext cx="6481035" cy="4320690"/>
          </a:xfrm>
          <a:prstGeom prst="rect">
            <a:avLst/>
          </a:prstGeom>
        </p:spPr>
      </p:pic>
    </p:spTree>
    <p:extLst>
      <p:ext uri="{BB962C8B-B14F-4D97-AF65-F5344CB8AC3E}">
        <p14:creationId xmlns:p14="http://schemas.microsoft.com/office/powerpoint/2010/main" val="3546417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5949D86-7B60-CBCD-A554-AE4BD2D03CFC}"/>
              </a:ext>
            </a:extLst>
          </p:cNvPr>
          <p:cNvSpPr>
            <a:spLocks noGrp="1"/>
          </p:cNvSpPr>
          <p:nvPr>
            <p:ph type="ftr" sz="quarter" idx="11"/>
          </p:nvPr>
        </p:nvSpPr>
        <p:spPr/>
        <p:txBody>
          <a:bodyPr/>
          <a:lstStyle/>
          <a:p>
            <a:pPr algn="ctr"/>
            <a:r>
              <a:rPr lang="en-US"/>
              <a:t>Copyright 2022</a:t>
            </a:r>
            <a:endParaRPr lang="en-US" dirty="0"/>
          </a:p>
        </p:txBody>
      </p:sp>
      <p:sp>
        <p:nvSpPr>
          <p:cNvPr id="5" name="Slide Number Placeholder 4">
            <a:extLst>
              <a:ext uri="{FF2B5EF4-FFF2-40B4-BE49-F238E27FC236}">
                <a16:creationId xmlns:a16="http://schemas.microsoft.com/office/drawing/2014/main" id="{4CDDDCDC-1EE0-CBE9-06C3-683F5918D185}"/>
              </a:ext>
            </a:extLst>
          </p:cNvPr>
          <p:cNvSpPr>
            <a:spLocks noGrp="1"/>
          </p:cNvSpPr>
          <p:nvPr>
            <p:ph type="sldNum" sz="quarter" idx="12"/>
          </p:nvPr>
        </p:nvSpPr>
        <p:spPr/>
        <p:txBody>
          <a:bodyPr/>
          <a:lstStyle/>
          <a:p>
            <a:fld id="{375AD2CE-F49B-4E00-A4C1-B0C86F7952B9}" type="slidenum">
              <a:rPr lang="de-DE" smtClean="0">
                <a:solidFill>
                  <a:prstClr val="black">
                    <a:tint val="75000"/>
                  </a:prstClr>
                </a:solidFill>
              </a:rPr>
              <a:pPr/>
              <a:t>8</a:t>
            </a:fld>
            <a:endParaRPr lang="de-DE" dirty="0">
              <a:solidFill>
                <a:prstClr val="black">
                  <a:tint val="75000"/>
                </a:prstClr>
              </a:solidFill>
            </a:endParaRPr>
          </a:p>
        </p:txBody>
      </p:sp>
      <p:sp>
        <p:nvSpPr>
          <p:cNvPr id="6" name="Date Placeholder 5">
            <a:extLst>
              <a:ext uri="{FF2B5EF4-FFF2-40B4-BE49-F238E27FC236}">
                <a16:creationId xmlns:a16="http://schemas.microsoft.com/office/drawing/2014/main" id="{F5913021-0D99-AC37-1769-A653D0F9FAFF}"/>
              </a:ext>
            </a:extLst>
          </p:cNvPr>
          <p:cNvSpPr>
            <a:spLocks noGrp="1"/>
          </p:cNvSpPr>
          <p:nvPr>
            <p:ph type="dt" sz="half" idx="10"/>
          </p:nvPr>
        </p:nvSpPr>
        <p:spPr/>
        <p:txBody>
          <a:bodyPr/>
          <a:lstStyle/>
          <a:p>
            <a:fld id="{6E44E9D5-AAF0-4B9D-88F2-8AD2B07FD0C9}" type="datetime4">
              <a:rPr lang="en-GB" smtClean="0"/>
              <a:t>30 November 2022</a:t>
            </a:fld>
            <a:endParaRPr lang="en-US" dirty="0"/>
          </a:p>
        </p:txBody>
      </p:sp>
      <p:sp>
        <p:nvSpPr>
          <p:cNvPr id="7" name="CustomShape 1"/>
          <p:cNvSpPr/>
          <p:nvPr/>
        </p:nvSpPr>
        <p:spPr>
          <a:xfrm>
            <a:off x="1960552" y="3212455"/>
            <a:ext cx="1538243" cy="144960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8" name="CustomShape 5"/>
          <p:cNvSpPr/>
          <p:nvPr/>
        </p:nvSpPr>
        <p:spPr>
          <a:xfrm rot="18697303">
            <a:off x="2663594" y="1928675"/>
            <a:ext cx="1133190" cy="25893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GB" sz="1400" spc="-1" dirty="0" err="1">
                <a:solidFill>
                  <a:srgbClr val="000000"/>
                </a:solidFill>
                <a:latin typeface="Arial"/>
                <a:ea typeface="DejaVu Sans"/>
              </a:rPr>
              <a:t>su</a:t>
            </a:r>
            <a:r>
              <a:rPr lang="ru-RU" sz="1400" spc="-1" dirty="0">
                <a:solidFill>
                  <a:srgbClr val="000000"/>
                </a:solidFill>
                <a:latin typeface="Arial"/>
                <a:ea typeface="DejaVu Sans"/>
              </a:rPr>
              <a:t>pports</a:t>
            </a:r>
            <a:endParaRPr lang="ru-RU" sz="1400" spc="-1" dirty="0">
              <a:latin typeface="Arial"/>
            </a:endParaRPr>
          </a:p>
          <a:p>
            <a:pPr>
              <a:lnSpc>
                <a:spcPct val="100000"/>
              </a:lnSpc>
            </a:pPr>
            <a:r>
              <a:rPr lang="ru-RU" sz="1125" spc="-1" dirty="0">
                <a:solidFill>
                  <a:srgbClr val="000000"/>
                </a:solidFill>
                <a:latin typeface="Arial"/>
                <a:ea typeface="DejaVu Sans"/>
              </a:rPr>
              <a:t>(contractual agreement)</a:t>
            </a:r>
            <a:endParaRPr lang="en-GB" sz="1125" spc="-1" dirty="0">
              <a:solidFill>
                <a:srgbClr val="000000"/>
              </a:solidFill>
              <a:latin typeface="Arial"/>
              <a:ea typeface="DejaVu Sans"/>
            </a:endParaRPr>
          </a:p>
        </p:txBody>
      </p:sp>
      <p:sp>
        <p:nvSpPr>
          <p:cNvPr id="9" name="CustomShape 6"/>
          <p:cNvSpPr/>
          <p:nvPr/>
        </p:nvSpPr>
        <p:spPr>
          <a:xfrm>
            <a:off x="2105582" y="3762949"/>
            <a:ext cx="1287178" cy="481627"/>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ru-RU" sz="1400" spc="-1" dirty="0">
                <a:solidFill>
                  <a:schemeClr val="bg2"/>
                </a:solidFill>
                <a:latin typeface="Arial"/>
                <a:ea typeface="DejaVu Sans"/>
              </a:rPr>
              <a:t>The Network</a:t>
            </a:r>
            <a:endParaRPr lang="ru-RU" sz="1400" spc="-1" dirty="0">
              <a:solidFill>
                <a:schemeClr val="bg2"/>
              </a:solidFill>
              <a:latin typeface="Arial"/>
            </a:endParaRPr>
          </a:p>
        </p:txBody>
      </p:sp>
      <p:sp>
        <p:nvSpPr>
          <p:cNvPr id="10" name="CustomShape 9"/>
          <p:cNvSpPr/>
          <p:nvPr/>
        </p:nvSpPr>
        <p:spPr>
          <a:xfrm>
            <a:off x="922238" y="2621820"/>
            <a:ext cx="431190" cy="431190"/>
          </a:xfrm>
          <a:prstGeom prst="ellipse">
            <a:avLst/>
          </a:prstGeom>
          <a:solidFill>
            <a:schemeClr val="tx2">
              <a:lumMod val="75000"/>
            </a:schemeClr>
          </a:solidFill>
          <a:ln>
            <a:solidFill>
              <a:srgbClr val="3465A4"/>
            </a:solidFill>
          </a:ln>
        </p:spPr>
        <p:style>
          <a:lnRef idx="0">
            <a:scrgbClr r="0" g="0" b="0"/>
          </a:lnRef>
          <a:fillRef idx="0">
            <a:scrgbClr r="0" g="0" b="0"/>
          </a:fillRef>
          <a:effectRef idx="0">
            <a:scrgbClr r="0" g="0" b="0"/>
          </a:effectRef>
          <a:fontRef idx="minor"/>
        </p:style>
      </p:sp>
      <p:sp>
        <p:nvSpPr>
          <p:cNvPr id="11" name="CustomShape 10"/>
          <p:cNvSpPr/>
          <p:nvPr/>
        </p:nvSpPr>
        <p:spPr>
          <a:xfrm>
            <a:off x="575517" y="2158511"/>
            <a:ext cx="1133190" cy="64287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ru-RU" sz="1125" spc="-1" dirty="0">
                <a:latin typeface="Arial"/>
                <a:ea typeface="DejaVu Sans"/>
              </a:rPr>
              <a:t>European Commission</a:t>
            </a:r>
            <a:endParaRPr lang="ru-RU" sz="1125" spc="-1" dirty="0">
              <a:latin typeface="Arial"/>
            </a:endParaRPr>
          </a:p>
        </p:txBody>
      </p:sp>
      <p:sp>
        <p:nvSpPr>
          <p:cNvPr id="12" name="CustomShape 11"/>
          <p:cNvSpPr/>
          <p:nvPr/>
        </p:nvSpPr>
        <p:spPr>
          <a:xfrm rot="1906283">
            <a:off x="1351761" y="3177221"/>
            <a:ext cx="757488" cy="139936"/>
          </a:xfrm>
          <a:custGeom>
            <a:avLst/>
            <a:gdLst/>
            <a:ahLst/>
            <a:cxnLst/>
            <a:rect l="l" t="t" r="r" b="b"/>
            <a:pathLst>
              <a:path w="1801" h="1801">
                <a:moveTo>
                  <a:pt x="0" y="450"/>
                </a:moveTo>
                <a:lnTo>
                  <a:pt x="1350" y="450"/>
                </a:lnTo>
                <a:lnTo>
                  <a:pt x="1350" y="0"/>
                </a:lnTo>
                <a:lnTo>
                  <a:pt x="1800" y="900"/>
                </a:lnTo>
                <a:lnTo>
                  <a:pt x="1350" y="1800"/>
                </a:lnTo>
                <a:lnTo>
                  <a:pt x="1350" y="1350"/>
                </a:lnTo>
                <a:lnTo>
                  <a:pt x="0" y="1350"/>
                </a:lnTo>
                <a:lnTo>
                  <a:pt x="0" y="450"/>
                </a:lnTo>
              </a:path>
            </a:pathLst>
          </a:custGeom>
          <a:solidFill>
            <a:srgbClr val="112D82"/>
          </a:solidFill>
          <a:ln>
            <a:solidFill>
              <a:srgbClr val="3465A4"/>
            </a:solidFill>
          </a:ln>
        </p:spPr>
        <p:style>
          <a:lnRef idx="0">
            <a:scrgbClr r="0" g="0" b="0"/>
          </a:lnRef>
          <a:fillRef idx="0">
            <a:scrgbClr r="0" g="0" b="0"/>
          </a:fillRef>
          <a:effectRef idx="0">
            <a:scrgbClr r="0" g="0" b="0"/>
          </a:effectRef>
          <a:fontRef idx="minor"/>
        </p:style>
      </p:sp>
      <p:sp>
        <p:nvSpPr>
          <p:cNvPr id="13" name="CustomShape 12"/>
          <p:cNvSpPr/>
          <p:nvPr/>
        </p:nvSpPr>
        <p:spPr>
          <a:xfrm rot="1995594">
            <a:off x="1072473" y="3257825"/>
            <a:ext cx="917190" cy="4509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ru-RU" sz="1125" spc="-1" dirty="0">
                <a:solidFill>
                  <a:srgbClr val="000000"/>
                </a:solidFill>
                <a:latin typeface="Arial"/>
                <a:ea typeface="DejaVu Sans"/>
              </a:rPr>
              <a:t>accredits</a:t>
            </a:r>
            <a:endParaRPr lang="ru-RU" sz="1125" spc="-1" dirty="0">
              <a:latin typeface="Arial"/>
            </a:endParaRPr>
          </a:p>
        </p:txBody>
      </p:sp>
      <p:sp>
        <p:nvSpPr>
          <p:cNvPr id="14" name="CustomShape 14"/>
          <p:cNvSpPr/>
          <p:nvPr/>
        </p:nvSpPr>
        <p:spPr>
          <a:xfrm>
            <a:off x="3718971" y="4010666"/>
            <a:ext cx="3216253" cy="25893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GB" sz="1125" spc="-1" dirty="0">
                <a:solidFill>
                  <a:srgbClr val="000000"/>
                </a:solidFill>
                <a:latin typeface="Arial"/>
                <a:ea typeface="DejaVu Sans"/>
              </a:rPr>
              <a:t>accredits (as a national contact point)</a:t>
            </a:r>
            <a:endParaRPr lang="ru-RU" sz="1125" spc="-1" dirty="0">
              <a:latin typeface="Arial"/>
            </a:endParaRPr>
          </a:p>
        </p:txBody>
      </p:sp>
      <p:sp>
        <p:nvSpPr>
          <p:cNvPr id="15" name="CustomShape 16"/>
          <p:cNvSpPr/>
          <p:nvPr/>
        </p:nvSpPr>
        <p:spPr>
          <a:xfrm rot="2401336">
            <a:off x="5471446" y="2354196"/>
            <a:ext cx="1832543" cy="472505"/>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en-GB" sz="1200" spc="-1" dirty="0">
                <a:solidFill>
                  <a:srgbClr val="000000"/>
                </a:solidFill>
                <a:latin typeface="Arial"/>
                <a:ea typeface="DejaVu Sans"/>
              </a:rPr>
              <a:t>ac</a:t>
            </a:r>
            <a:r>
              <a:rPr lang="ru-RU" sz="1200" spc="-1" dirty="0">
                <a:solidFill>
                  <a:srgbClr val="000000"/>
                </a:solidFill>
                <a:latin typeface="Arial"/>
                <a:ea typeface="DejaVu Sans"/>
              </a:rPr>
              <a:t>credits</a:t>
            </a:r>
            <a:r>
              <a:rPr lang="en-GB" sz="1200" spc="-1" dirty="0">
                <a:solidFill>
                  <a:srgbClr val="000000"/>
                </a:solidFill>
                <a:latin typeface="Arial"/>
                <a:ea typeface="DejaVu Sans"/>
              </a:rPr>
              <a:t> the entities as members of</a:t>
            </a:r>
            <a:endParaRPr lang="ru-RU" sz="1200" spc="-1" dirty="0">
              <a:latin typeface="Arial"/>
            </a:endParaRPr>
          </a:p>
        </p:txBody>
      </p:sp>
      <p:sp>
        <p:nvSpPr>
          <p:cNvPr id="16" name="CustomShape 20"/>
          <p:cNvSpPr/>
          <p:nvPr/>
        </p:nvSpPr>
        <p:spPr>
          <a:xfrm rot="18499085">
            <a:off x="3810011" y="2462514"/>
            <a:ext cx="1336233" cy="438264"/>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ru-RU" sz="1125" spc="-1" dirty="0">
                <a:solidFill>
                  <a:srgbClr val="000000"/>
                </a:solidFill>
                <a:latin typeface="Arial"/>
                <a:ea typeface="DejaVu Sans"/>
              </a:rPr>
              <a:t>assess</a:t>
            </a:r>
            <a:r>
              <a:rPr lang="en-GB" sz="1125" spc="-1" dirty="0">
                <a:solidFill>
                  <a:srgbClr val="000000"/>
                </a:solidFill>
                <a:latin typeface="Arial"/>
                <a:ea typeface="DejaVu Sans"/>
              </a:rPr>
              <a:t>ment</a:t>
            </a:r>
            <a:endParaRPr lang="ru-RU" sz="1125" spc="-1" dirty="0">
              <a:latin typeface="Arial"/>
            </a:endParaRPr>
          </a:p>
        </p:txBody>
      </p:sp>
      <p:sp>
        <p:nvSpPr>
          <p:cNvPr id="17" name="CustomShape 24"/>
          <p:cNvSpPr/>
          <p:nvPr/>
        </p:nvSpPr>
        <p:spPr>
          <a:xfrm rot="2293980">
            <a:off x="6209776" y="2179535"/>
            <a:ext cx="863460" cy="25920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nSpc>
                <a:spcPct val="100000"/>
              </a:lnSpc>
            </a:pPr>
            <a:r>
              <a:rPr lang="ru-RU" sz="1125" spc="-1" dirty="0">
                <a:solidFill>
                  <a:srgbClr val="000000"/>
                </a:solidFill>
                <a:latin typeface="Arial"/>
                <a:ea typeface="DejaVu Sans"/>
              </a:rPr>
              <a:t>supports</a:t>
            </a:r>
            <a:endParaRPr lang="ru-RU" sz="1125" spc="-1" dirty="0">
              <a:latin typeface="Arial"/>
            </a:endParaRPr>
          </a:p>
        </p:txBody>
      </p:sp>
      <p:sp>
        <p:nvSpPr>
          <p:cNvPr id="18" name="CustomShape 1"/>
          <p:cNvSpPr/>
          <p:nvPr/>
        </p:nvSpPr>
        <p:spPr>
          <a:xfrm>
            <a:off x="7196385" y="3263787"/>
            <a:ext cx="1580122" cy="147995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19" name="CustomShape 1"/>
          <p:cNvSpPr/>
          <p:nvPr/>
        </p:nvSpPr>
        <p:spPr>
          <a:xfrm>
            <a:off x="3927345" y="883668"/>
            <a:ext cx="1683965" cy="1617332"/>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txBody>
          <a:bodyPr/>
          <a:lstStyle/>
          <a:p>
            <a:endParaRPr lang="en-GB" sz="1125" dirty="0"/>
          </a:p>
        </p:txBody>
      </p:sp>
      <p:sp>
        <p:nvSpPr>
          <p:cNvPr id="20" name="Left Arrow 19"/>
          <p:cNvSpPr/>
          <p:nvPr/>
        </p:nvSpPr>
        <p:spPr>
          <a:xfrm rot="7805516">
            <a:off x="2762438" y="2470103"/>
            <a:ext cx="1500357" cy="266262"/>
          </a:xfrm>
          <a:prstGeom prst="leftArrow">
            <a:avLst/>
          </a:prstGeom>
          <a:solidFill>
            <a:srgbClr val="112D8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a:p>
        </p:txBody>
      </p:sp>
      <p:sp>
        <p:nvSpPr>
          <p:cNvPr id="21" name="TextBox 20"/>
          <p:cNvSpPr txBox="1"/>
          <p:nvPr/>
        </p:nvSpPr>
        <p:spPr>
          <a:xfrm>
            <a:off x="7201100" y="3467320"/>
            <a:ext cx="1632823" cy="523220"/>
          </a:xfrm>
          <a:prstGeom prst="rect">
            <a:avLst/>
          </a:prstGeom>
          <a:noFill/>
        </p:spPr>
        <p:txBody>
          <a:bodyPr wrap="square" rtlCol="0">
            <a:spAutoFit/>
          </a:bodyPr>
          <a:lstStyle/>
          <a:p>
            <a:pPr algn="ctr"/>
            <a:r>
              <a:rPr lang="en-GB" sz="1400" i="1" dirty="0">
                <a:solidFill>
                  <a:schemeClr val="bg2"/>
                </a:solidFill>
                <a:latin typeface="Arial" panose="020B0604020202020204" pitchFamily="34" charset="0"/>
                <a:cs typeface="Arial" panose="020B0604020202020204" pitchFamily="34" charset="0"/>
              </a:rPr>
              <a:t>The Competence Community</a:t>
            </a:r>
          </a:p>
        </p:txBody>
      </p:sp>
      <p:sp>
        <p:nvSpPr>
          <p:cNvPr id="22" name="Left Arrow 21"/>
          <p:cNvSpPr/>
          <p:nvPr/>
        </p:nvSpPr>
        <p:spPr>
          <a:xfrm rot="10800000">
            <a:off x="3834822" y="3737878"/>
            <a:ext cx="3146064" cy="266262"/>
          </a:xfrm>
          <a:prstGeom prst="leftArrow">
            <a:avLst/>
          </a:prstGeom>
          <a:solidFill>
            <a:srgbClr val="112D8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a:p>
        </p:txBody>
      </p:sp>
      <p:sp>
        <p:nvSpPr>
          <p:cNvPr id="23" name="CustomShape 8"/>
          <p:cNvSpPr/>
          <p:nvPr/>
        </p:nvSpPr>
        <p:spPr>
          <a:xfrm>
            <a:off x="3951130" y="869209"/>
            <a:ext cx="1717022" cy="778778"/>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lnSpc>
                <a:spcPct val="100000"/>
              </a:lnSpc>
            </a:pPr>
            <a:r>
              <a:rPr lang="ru-RU" sz="1800" spc="-1" dirty="0">
                <a:solidFill>
                  <a:schemeClr val="bg2"/>
                </a:solidFill>
                <a:latin typeface="Arial" panose="020B0604020202020204" pitchFamily="34" charset="0"/>
                <a:ea typeface="DejaVu Sans"/>
                <a:cs typeface="Arial" panose="020B0604020202020204" pitchFamily="34" charset="0"/>
              </a:rPr>
              <a:t>The Competence Centre</a:t>
            </a:r>
            <a:endParaRPr lang="ru-RU" sz="1800" spc="-1" dirty="0">
              <a:solidFill>
                <a:schemeClr val="bg2"/>
              </a:solidFill>
              <a:latin typeface="Arial" panose="020B0604020202020204" pitchFamily="34" charset="0"/>
              <a:cs typeface="Arial" panose="020B0604020202020204" pitchFamily="34" charset="0"/>
            </a:endParaRPr>
          </a:p>
        </p:txBody>
      </p:sp>
      <p:sp>
        <p:nvSpPr>
          <p:cNvPr id="24" name="TextBox 23"/>
          <p:cNvSpPr txBox="1"/>
          <p:nvPr/>
        </p:nvSpPr>
        <p:spPr>
          <a:xfrm>
            <a:off x="389628" y="4112808"/>
            <a:ext cx="1953449"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National Coordination Centre </a:t>
            </a:r>
            <a:endParaRPr lang="en-GB" sz="1200" dirty="0">
              <a:solidFill>
                <a:srgbClr val="C00000"/>
              </a:solidFill>
              <a:latin typeface="Arial" panose="020B0604020202020204" pitchFamily="34" charset="0"/>
              <a:cs typeface="Arial" panose="020B0604020202020204" pitchFamily="34" charset="0"/>
            </a:endParaRPr>
          </a:p>
        </p:txBody>
      </p:sp>
      <p:sp>
        <p:nvSpPr>
          <p:cNvPr id="25" name="CustomShape 11"/>
          <p:cNvSpPr/>
          <p:nvPr/>
        </p:nvSpPr>
        <p:spPr>
          <a:xfrm rot="7612687">
            <a:off x="3602934" y="2681384"/>
            <a:ext cx="1011499" cy="186748"/>
          </a:xfrm>
          <a:custGeom>
            <a:avLst/>
            <a:gdLst/>
            <a:ahLst/>
            <a:cxnLst/>
            <a:rect l="l" t="t" r="r" b="b"/>
            <a:pathLst>
              <a:path w="1801" h="1801">
                <a:moveTo>
                  <a:pt x="0" y="450"/>
                </a:moveTo>
                <a:lnTo>
                  <a:pt x="1350" y="450"/>
                </a:lnTo>
                <a:lnTo>
                  <a:pt x="1350" y="0"/>
                </a:lnTo>
                <a:lnTo>
                  <a:pt x="1800" y="900"/>
                </a:lnTo>
                <a:lnTo>
                  <a:pt x="1350" y="1800"/>
                </a:lnTo>
                <a:lnTo>
                  <a:pt x="1350" y="1350"/>
                </a:lnTo>
                <a:lnTo>
                  <a:pt x="0" y="1350"/>
                </a:lnTo>
                <a:lnTo>
                  <a:pt x="0" y="450"/>
                </a:lnTo>
              </a:path>
            </a:pathLst>
          </a:custGeom>
          <a:solidFill>
            <a:srgbClr val="112D82"/>
          </a:solidFill>
          <a:ln>
            <a:solidFill>
              <a:srgbClr val="3465A4"/>
            </a:solidFill>
          </a:ln>
        </p:spPr>
        <p:style>
          <a:lnRef idx="0">
            <a:scrgbClr r="0" g="0" b="0"/>
          </a:lnRef>
          <a:fillRef idx="0">
            <a:scrgbClr r="0" g="0" b="0"/>
          </a:fillRef>
          <a:effectRef idx="0">
            <a:scrgbClr r="0" g="0" b="0"/>
          </a:effectRef>
          <a:fontRef idx="minor"/>
        </p:style>
      </p:sp>
      <p:sp>
        <p:nvSpPr>
          <p:cNvPr id="26" name="Left Arrow 25"/>
          <p:cNvSpPr/>
          <p:nvPr/>
        </p:nvSpPr>
        <p:spPr>
          <a:xfrm rot="13148725">
            <a:off x="5223676" y="2665007"/>
            <a:ext cx="1786087" cy="266262"/>
          </a:xfrm>
          <a:prstGeom prst="leftArrow">
            <a:avLst/>
          </a:prstGeom>
          <a:solidFill>
            <a:srgbClr val="112D8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a:p>
        </p:txBody>
      </p:sp>
      <p:sp>
        <p:nvSpPr>
          <p:cNvPr id="27" name="CustomShape 11"/>
          <p:cNvSpPr/>
          <p:nvPr/>
        </p:nvSpPr>
        <p:spPr>
          <a:xfrm rot="18431527">
            <a:off x="3697954" y="2519123"/>
            <a:ext cx="1011499" cy="186748"/>
          </a:xfrm>
          <a:custGeom>
            <a:avLst/>
            <a:gdLst/>
            <a:ahLst/>
            <a:cxnLst/>
            <a:rect l="l" t="t" r="r" b="b"/>
            <a:pathLst>
              <a:path w="1801" h="1801">
                <a:moveTo>
                  <a:pt x="0" y="450"/>
                </a:moveTo>
                <a:lnTo>
                  <a:pt x="1350" y="450"/>
                </a:lnTo>
                <a:lnTo>
                  <a:pt x="1350" y="0"/>
                </a:lnTo>
                <a:lnTo>
                  <a:pt x="1800" y="900"/>
                </a:lnTo>
                <a:lnTo>
                  <a:pt x="1350" y="1800"/>
                </a:lnTo>
                <a:lnTo>
                  <a:pt x="1350" y="1350"/>
                </a:lnTo>
                <a:lnTo>
                  <a:pt x="0" y="1350"/>
                </a:lnTo>
                <a:lnTo>
                  <a:pt x="0" y="450"/>
                </a:lnTo>
              </a:path>
            </a:pathLst>
          </a:custGeom>
          <a:solidFill>
            <a:srgbClr val="112D82"/>
          </a:solidFill>
          <a:ln>
            <a:solidFill>
              <a:srgbClr val="3465A4"/>
            </a:solidFill>
          </a:ln>
        </p:spPr>
        <p:style>
          <a:lnRef idx="0">
            <a:scrgbClr r="0" g="0" b="0"/>
          </a:lnRef>
          <a:fillRef idx="0">
            <a:scrgbClr r="0" g="0" b="0"/>
          </a:fillRef>
          <a:effectRef idx="0">
            <a:scrgbClr r="0" g="0" b="0"/>
          </a:effectRef>
          <a:fontRef idx="minor"/>
        </p:style>
      </p:sp>
      <p:sp>
        <p:nvSpPr>
          <p:cNvPr id="28" name="Curved Down Arrow 27"/>
          <p:cNvSpPr/>
          <p:nvPr/>
        </p:nvSpPr>
        <p:spPr>
          <a:xfrm rot="2212522">
            <a:off x="5660290" y="1485119"/>
            <a:ext cx="3249096" cy="872373"/>
          </a:xfrm>
          <a:prstGeom prst="curvedDownArrow">
            <a:avLst>
              <a:gd name="adj1" fmla="val 25000"/>
              <a:gd name="adj2" fmla="val 46853"/>
              <a:gd name="adj3" fmla="val 36411"/>
            </a:avLst>
          </a:prstGeom>
          <a:solidFill>
            <a:schemeClr val="accent5">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a:solidFill>
                <a:schemeClr val="tx1"/>
              </a:solidFill>
            </a:endParaRPr>
          </a:p>
        </p:txBody>
      </p:sp>
      <p:sp>
        <p:nvSpPr>
          <p:cNvPr id="29" name="Curved Right Arrow 28"/>
          <p:cNvSpPr/>
          <p:nvPr/>
        </p:nvSpPr>
        <p:spPr>
          <a:xfrm rot="2296282">
            <a:off x="2186373" y="547171"/>
            <a:ext cx="890039" cy="2948832"/>
          </a:xfrm>
          <a:prstGeom prst="curvedRightArrow">
            <a:avLst/>
          </a:prstGeom>
          <a:solidFill>
            <a:srgbClr val="4472C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a:solidFill>
                <a:schemeClr val="tx1"/>
              </a:solidFill>
            </a:endParaRPr>
          </a:p>
        </p:txBody>
      </p:sp>
      <p:sp>
        <p:nvSpPr>
          <p:cNvPr id="30" name="TextBox 29"/>
          <p:cNvSpPr txBox="1"/>
          <p:nvPr/>
        </p:nvSpPr>
        <p:spPr>
          <a:xfrm rot="18719430">
            <a:off x="1248815" y="1138243"/>
            <a:ext cx="2190556" cy="265457"/>
          </a:xfrm>
          <a:prstGeom prst="rect">
            <a:avLst/>
          </a:prstGeom>
          <a:noFill/>
        </p:spPr>
        <p:txBody>
          <a:bodyPr wrap="square" rtlCol="0">
            <a:spAutoFit/>
          </a:bodyPr>
          <a:lstStyle/>
          <a:p>
            <a:r>
              <a:rPr lang="en-GB" sz="1125" dirty="0">
                <a:solidFill>
                  <a:srgbClr val="112D82"/>
                </a:solidFill>
                <a:latin typeface="Arial" panose="020B0604020202020204" pitchFamily="34" charset="0"/>
                <a:cs typeface="Arial" panose="020B0604020202020204" pitchFamily="34" charset="0"/>
              </a:rPr>
              <a:t>Facilitates, coordinates</a:t>
            </a:r>
            <a:endParaRPr lang="en-GB" sz="1125" dirty="0">
              <a:solidFill>
                <a:srgbClr val="112D82"/>
              </a:solidFill>
            </a:endParaRPr>
          </a:p>
        </p:txBody>
      </p:sp>
      <p:sp>
        <p:nvSpPr>
          <p:cNvPr id="31" name="TextBox 30"/>
          <p:cNvSpPr txBox="1"/>
          <p:nvPr/>
        </p:nvSpPr>
        <p:spPr>
          <a:xfrm rot="1877667">
            <a:off x="7202752" y="1144520"/>
            <a:ext cx="925043" cy="265457"/>
          </a:xfrm>
          <a:prstGeom prst="rect">
            <a:avLst/>
          </a:prstGeom>
          <a:noFill/>
        </p:spPr>
        <p:txBody>
          <a:bodyPr wrap="square" rtlCol="0">
            <a:spAutoFit/>
          </a:bodyPr>
          <a:lstStyle/>
          <a:p>
            <a:r>
              <a:rPr lang="en-GB" sz="1125" dirty="0">
                <a:solidFill>
                  <a:srgbClr val="112D82"/>
                </a:solidFill>
                <a:latin typeface="Arial" panose="020B0604020202020204" pitchFamily="34" charset="0"/>
                <a:cs typeface="Arial" panose="020B0604020202020204" pitchFamily="34" charset="0"/>
              </a:rPr>
              <a:t>nurtures</a:t>
            </a:r>
          </a:p>
        </p:txBody>
      </p:sp>
      <p:sp>
        <p:nvSpPr>
          <p:cNvPr id="32" name="CustomShape 17"/>
          <p:cNvSpPr/>
          <p:nvPr/>
        </p:nvSpPr>
        <p:spPr>
          <a:xfrm>
            <a:off x="2675205" y="3232925"/>
            <a:ext cx="269190" cy="26919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33" name="CustomShape 17"/>
          <p:cNvSpPr/>
          <p:nvPr/>
        </p:nvSpPr>
        <p:spPr>
          <a:xfrm>
            <a:off x="2375056" y="3271919"/>
            <a:ext cx="269190" cy="26919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34" name="CustomShape 17"/>
          <p:cNvSpPr/>
          <p:nvPr/>
        </p:nvSpPr>
        <p:spPr>
          <a:xfrm>
            <a:off x="2128805" y="3394693"/>
            <a:ext cx="269190" cy="26919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35" name="CustomShape 17"/>
          <p:cNvSpPr/>
          <p:nvPr/>
        </p:nvSpPr>
        <p:spPr>
          <a:xfrm>
            <a:off x="3155762" y="3567775"/>
            <a:ext cx="269190" cy="26919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36" name="CustomShape 17"/>
          <p:cNvSpPr/>
          <p:nvPr/>
        </p:nvSpPr>
        <p:spPr>
          <a:xfrm>
            <a:off x="2969454" y="3345935"/>
            <a:ext cx="269190" cy="26919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37" name="CustomShape 17"/>
          <p:cNvSpPr/>
          <p:nvPr/>
        </p:nvSpPr>
        <p:spPr>
          <a:xfrm>
            <a:off x="2871616" y="4286183"/>
            <a:ext cx="269190" cy="26919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38" name="CustomShape 17"/>
          <p:cNvSpPr/>
          <p:nvPr/>
        </p:nvSpPr>
        <p:spPr>
          <a:xfrm>
            <a:off x="3092969" y="4090778"/>
            <a:ext cx="269190" cy="26919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39" name="CustomShape 17"/>
          <p:cNvSpPr/>
          <p:nvPr/>
        </p:nvSpPr>
        <p:spPr>
          <a:xfrm>
            <a:off x="3243053" y="3843111"/>
            <a:ext cx="269190" cy="26919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40" name="CustomShape 17"/>
          <p:cNvSpPr/>
          <p:nvPr/>
        </p:nvSpPr>
        <p:spPr>
          <a:xfrm>
            <a:off x="2578508" y="4331819"/>
            <a:ext cx="269190" cy="26919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41" name="CustomShape 17"/>
          <p:cNvSpPr/>
          <p:nvPr/>
        </p:nvSpPr>
        <p:spPr>
          <a:xfrm>
            <a:off x="2044127" y="4074450"/>
            <a:ext cx="269190" cy="26919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42" name="CustomShape 17"/>
          <p:cNvSpPr/>
          <p:nvPr/>
        </p:nvSpPr>
        <p:spPr>
          <a:xfrm>
            <a:off x="2278718" y="4270044"/>
            <a:ext cx="269190" cy="26919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43" name="Down Arrow 42"/>
          <p:cNvSpPr/>
          <p:nvPr/>
        </p:nvSpPr>
        <p:spPr>
          <a:xfrm rot="7702562">
            <a:off x="6668559" y="1215354"/>
            <a:ext cx="325660" cy="1869493"/>
          </a:xfrm>
          <a:prstGeom prst="downArrow">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25"/>
          </a:p>
        </p:txBody>
      </p:sp>
      <p:sp>
        <p:nvSpPr>
          <p:cNvPr id="44" name="TextBox 43"/>
          <p:cNvSpPr txBox="1"/>
          <p:nvPr/>
        </p:nvSpPr>
        <p:spPr>
          <a:xfrm rot="2272836">
            <a:off x="6008449" y="1817764"/>
            <a:ext cx="2619929" cy="438582"/>
          </a:xfrm>
          <a:prstGeom prst="rect">
            <a:avLst/>
          </a:prstGeom>
          <a:noFill/>
        </p:spPr>
        <p:txBody>
          <a:bodyPr wrap="square" rtlCol="0">
            <a:spAutoFit/>
          </a:bodyPr>
          <a:lstStyle/>
          <a:p>
            <a:r>
              <a:rPr lang="en-GB" sz="1125" dirty="0">
                <a:solidFill>
                  <a:srgbClr val="112D82"/>
                </a:solidFill>
                <a:latin typeface="Arial" panose="020B0604020202020204" pitchFamily="34" charset="0"/>
                <a:cs typeface="Arial" panose="020B0604020202020204" pitchFamily="34" charset="0"/>
              </a:rPr>
              <a:t>sends 16 members to the Advisory Board</a:t>
            </a:r>
          </a:p>
        </p:txBody>
      </p:sp>
      <p:sp>
        <p:nvSpPr>
          <p:cNvPr id="45" name="Rectangle 44"/>
          <p:cNvSpPr/>
          <p:nvPr/>
        </p:nvSpPr>
        <p:spPr>
          <a:xfrm>
            <a:off x="6451078" y="3940880"/>
            <a:ext cx="2505214" cy="830997"/>
          </a:xfrm>
          <a:prstGeom prst="rect">
            <a:avLst/>
          </a:prstGeom>
        </p:spPr>
        <p:txBody>
          <a:bodyPr wrap="square">
            <a:spAutoFit/>
          </a:bodyPr>
          <a:lstStyle/>
          <a:p>
            <a:r>
              <a:rPr lang="en-GB" sz="1200" dirty="0">
                <a:solidFill>
                  <a:srgbClr val="C00000"/>
                </a:solidFill>
                <a:latin typeface="Arial" panose="020B0604020202020204" pitchFamily="34" charset="0"/>
                <a:cs typeface="Arial" panose="020B0604020202020204" pitchFamily="34" charset="0"/>
              </a:rPr>
              <a:t>What will selection procedure look like? Cooperation with Network and Centre? Cooperation between the members?</a:t>
            </a:r>
            <a:endParaRPr lang="en-GB" sz="1200" dirty="0"/>
          </a:p>
        </p:txBody>
      </p:sp>
      <p:sp>
        <p:nvSpPr>
          <p:cNvPr id="46" name="Rectangle 45"/>
          <p:cNvSpPr/>
          <p:nvPr/>
        </p:nvSpPr>
        <p:spPr>
          <a:xfrm>
            <a:off x="5516593" y="539220"/>
            <a:ext cx="1981931" cy="461665"/>
          </a:xfrm>
          <a:prstGeom prst="rect">
            <a:avLst/>
          </a:prstGeom>
        </p:spPr>
        <p:txBody>
          <a:bodyPr wrap="square">
            <a:spAutoFit/>
          </a:bodyPr>
          <a:lstStyle/>
          <a:p>
            <a:r>
              <a:rPr lang="en-GB" sz="1200" dirty="0">
                <a:solidFill>
                  <a:srgbClr val="C00000"/>
                </a:solidFill>
                <a:latin typeface="Arial" panose="020B0604020202020204" pitchFamily="34" charset="0"/>
                <a:cs typeface="Arial" panose="020B0604020202020204" pitchFamily="34" charset="0"/>
              </a:rPr>
              <a:t>EU competence: Steering vs supporting roles</a:t>
            </a:r>
            <a:endParaRPr lang="en-GB" sz="1200" dirty="0"/>
          </a:p>
        </p:txBody>
      </p:sp>
      <p:sp>
        <p:nvSpPr>
          <p:cNvPr id="47" name="Rectangle 46"/>
          <p:cNvSpPr/>
          <p:nvPr/>
        </p:nvSpPr>
        <p:spPr>
          <a:xfrm>
            <a:off x="3994993" y="1793758"/>
            <a:ext cx="1981931" cy="461665"/>
          </a:xfrm>
          <a:prstGeom prst="rect">
            <a:avLst/>
          </a:prstGeom>
        </p:spPr>
        <p:txBody>
          <a:bodyPr wrap="square">
            <a:spAutoFit/>
          </a:bodyPr>
          <a:lstStyle/>
          <a:p>
            <a:r>
              <a:rPr lang="en-GB" sz="1200" dirty="0">
                <a:solidFill>
                  <a:srgbClr val="C00000"/>
                </a:solidFill>
                <a:latin typeface="Arial" panose="020B0604020202020204" pitchFamily="34" charset="0"/>
                <a:cs typeface="Arial" panose="020B0604020202020204" pitchFamily="34" charset="0"/>
              </a:rPr>
              <a:t>Financial contributions need clarity</a:t>
            </a:r>
            <a:endParaRPr lang="en-GB" sz="1200" dirty="0"/>
          </a:p>
        </p:txBody>
      </p:sp>
      <p:sp>
        <p:nvSpPr>
          <p:cNvPr id="48" name="Rectangle 47"/>
          <p:cNvSpPr/>
          <p:nvPr/>
        </p:nvSpPr>
        <p:spPr>
          <a:xfrm>
            <a:off x="2770666" y="1270255"/>
            <a:ext cx="1344192" cy="646331"/>
          </a:xfrm>
          <a:prstGeom prst="rect">
            <a:avLst/>
          </a:prstGeom>
        </p:spPr>
        <p:txBody>
          <a:bodyPr wrap="square">
            <a:spAutoFit/>
          </a:bodyPr>
          <a:lstStyle/>
          <a:p>
            <a:r>
              <a:rPr lang="en-GB" sz="1200" dirty="0">
                <a:solidFill>
                  <a:srgbClr val="C00000"/>
                </a:solidFill>
                <a:latin typeface="Arial" panose="020B0604020202020204" pitchFamily="34" charset="0"/>
                <a:cs typeface="Arial" panose="020B0604020202020204" pitchFamily="34" charset="0"/>
              </a:rPr>
              <a:t>Too many tasks for too few substructures</a:t>
            </a:r>
            <a:endParaRPr lang="en-GB" sz="1200" dirty="0"/>
          </a:p>
        </p:txBody>
      </p:sp>
      <p:sp>
        <p:nvSpPr>
          <p:cNvPr id="49" name="Rectangle 48"/>
          <p:cNvSpPr/>
          <p:nvPr/>
        </p:nvSpPr>
        <p:spPr>
          <a:xfrm>
            <a:off x="271489" y="1124711"/>
            <a:ext cx="1349362" cy="1015663"/>
          </a:xfrm>
          <a:prstGeom prst="rect">
            <a:avLst/>
          </a:prstGeom>
        </p:spPr>
        <p:txBody>
          <a:bodyPr wrap="square">
            <a:spAutoFit/>
          </a:bodyPr>
          <a:lstStyle/>
          <a:p>
            <a:r>
              <a:rPr lang="en-GB" sz="1200" dirty="0">
                <a:solidFill>
                  <a:srgbClr val="C00000"/>
                </a:solidFill>
                <a:latin typeface="Arial" panose="020B0604020202020204" pitchFamily="34" charset="0"/>
                <a:cs typeface="Arial" panose="020B0604020202020204" pitchFamily="34" charset="0"/>
              </a:rPr>
              <a:t>Insufficient democratic representation, concentration of power with EC</a:t>
            </a:r>
            <a:endParaRPr lang="en-GB" sz="1200" dirty="0"/>
          </a:p>
        </p:txBody>
      </p:sp>
      <p:sp>
        <p:nvSpPr>
          <p:cNvPr id="50" name="Rectangle 49"/>
          <p:cNvSpPr/>
          <p:nvPr/>
        </p:nvSpPr>
        <p:spPr>
          <a:xfrm>
            <a:off x="4350028" y="2695576"/>
            <a:ext cx="1595374" cy="1015663"/>
          </a:xfrm>
          <a:prstGeom prst="rect">
            <a:avLst/>
          </a:prstGeom>
        </p:spPr>
        <p:txBody>
          <a:bodyPr wrap="square">
            <a:spAutoFit/>
          </a:bodyPr>
          <a:lstStyle/>
          <a:p>
            <a:r>
              <a:rPr lang="en-GB" sz="1200" dirty="0">
                <a:solidFill>
                  <a:srgbClr val="C00000"/>
                </a:solidFill>
                <a:latin typeface="Arial" panose="020B0604020202020204" pitchFamily="34" charset="0"/>
                <a:cs typeface="Arial" panose="020B0604020202020204" pitchFamily="34" charset="0"/>
              </a:rPr>
              <a:t>Which form: EU Agency? How will the cooperation with the other EU agencies look like?</a:t>
            </a:r>
            <a:endParaRPr lang="en-GB" sz="1200" dirty="0"/>
          </a:p>
        </p:txBody>
      </p:sp>
      <p:sp>
        <p:nvSpPr>
          <p:cNvPr id="51" name="Rectangle 50"/>
          <p:cNvSpPr/>
          <p:nvPr/>
        </p:nvSpPr>
        <p:spPr>
          <a:xfrm>
            <a:off x="2766068" y="347488"/>
            <a:ext cx="1197693" cy="646331"/>
          </a:xfrm>
          <a:prstGeom prst="rect">
            <a:avLst/>
          </a:prstGeom>
        </p:spPr>
        <p:txBody>
          <a:bodyPr wrap="square">
            <a:spAutoFit/>
          </a:bodyPr>
          <a:lstStyle/>
          <a:p>
            <a:r>
              <a:rPr lang="en-GB" sz="1200" dirty="0">
                <a:solidFill>
                  <a:srgbClr val="C00000"/>
                </a:solidFill>
                <a:latin typeface="Arial" panose="020B0604020202020204" pitchFamily="34" charset="0"/>
                <a:cs typeface="Arial" panose="020B0604020202020204" pitchFamily="34" charset="0"/>
              </a:rPr>
              <a:t>Funding mechanisms unclear</a:t>
            </a:r>
            <a:endParaRPr lang="en-GB" sz="1200" dirty="0"/>
          </a:p>
        </p:txBody>
      </p:sp>
      <p:sp>
        <p:nvSpPr>
          <p:cNvPr id="53" name="Slide Number Placeholder 4"/>
          <p:cNvSpPr txBox="1">
            <a:spLocks/>
          </p:cNvSpPr>
          <p:nvPr/>
        </p:nvSpPr>
        <p:spPr>
          <a:xfrm>
            <a:off x="6853440" y="4919520"/>
            <a:ext cx="2057040" cy="273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75AD2CE-F49B-4E00-A4C1-B0C86F7952B9}" type="slidenum">
              <a:rPr lang="de-DE" sz="800">
                <a:solidFill>
                  <a:prstClr val="black">
                    <a:tint val="75000"/>
                  </a:prstClr>
                </a:solidFill>
              </a:rPr>
              <a:pPr algn="r"/>
              <a:t>8</a:t>
            </a:fld>
            <a:endParaRPr lang="de-DE" sz="800" dirty="0">
              <a:solidFill>
                <a:prstClr val="black">
                  <a:tint val="75000"/>
                </a:prstClr>
              </a:solidFill>
            </a:endParaRPr>
          </a:p>
        </p:txBody>
      </p:sp>
      <p:sp>
        <p:nvSpPr>
          <p:cNvPr id="54" name="TextBox 53"/>
          <p:cNvSpPr txBox="1"/>
          <p:nvPr/>
        </p:nvSpPr>
        <p:spPr>
          <a:xfrm>
            <a:off x="4192941" y="322339"/>
            <a:ext cx="1263338" cy="400110"/>
          </a:xfrm>
          <a:prstGeom prst="rect">
            <a:avLst/>
          </a:prstGeom>
          <a:noFill/>
        </p:spPr>
        <p:txBody>
          <a:bodyPr wrap="square" rtlCol="0">
            <a:spAutoFit/>
          </a:bodyPr>
          <a:lstStyle/>
          <a:p>
            <a:r>
              <a:rPr lang="en-US" sz="2000" b="1" u="sng" dirty="0">
                <a:solidFill>
                  <a:srgbClr val="112D82"/>
                </a:solidFill>
                <a:latin typeface="+mj-lt"/>
              </a:rPr>
              <a:t>Critique</a:t>
            </a:r>
          </a:p>
        </p:txBody>
      </p:sp>
      <p:sp>
        <p:nvSpPr>
          <p:cNvPr id="55" name="Rectangle 54"/>
          <p:cNvSpPr/>
          <p:nvPr/>
        </p:nvSpPr>
        <p:spPr>
          <a:xfrm>
            <a:off x="2106420" y="1867915"/>
            <a:ext cx="981202" cy="1015663"/>
          </a:xfrm>
          <a:prstGeom prst="rect">
            <a:avLst/>
          </a:prstGeom>
        </p:spPr>
        <p:txBody>
          <a:bodyPr wrap="square">
            <a:spAutoFit/>
          </a:bodyPr>
          <a:lstStyle/>
          <a:p>
            <a:pPr lvl="0"/>
            <a:r>
              <a:rPr lang="en-GB" sz="1200" spc="-1" dirty="0">
                <a:solidFill>
                  <a:srgbClr val="C00000"/>
                </a:solidFill>
              </a:rPr>
              <a:t>the form of cooperation is not properly defined</a:t>
            </a:r>
          </a:p>
        </p:txBody>
      </p:sp>
      <p:sp>
        <p:nvSpPr>
          <p:cNvPr id="56" name="Date Placeholder 12"/>
          <p:cNvSpPr txBox="1">
            <a:spLocks/>
          </p:cNvSpPr>
          <p:nvPr/>
        </p:nvSpPr>
        <p:spPr>
          <a:xfrm>
            <a:off x="540672" y="4919664"/>
            <a:ext cx="2057400" cy="273844"/>
          </a:xfrm>
          <a:prstGeom prst="rect">
            <a:avLst/>
          </a:prstGeom>
        </p:spPr>
        <p:txBody>
          <a:bodyPr vert="horz" lIns="77925" tIns="38963" rIns="77925" bIns="38963" rtlCol="0" anchor="ctr"/>
          <a:lstStyle>
            <a:defPPr>
              <a:defRPr lang="en-US"/>
            </a:defPPr>
            <a:lvl1pPr marL="0" algn="l" defTabSz="779163" rtl="0" eaLnBrk="1" latinLnBrk="0" hangingPunct="1">
              <a:defRPr sz="800" kern="1200">
                <a:solidFill>
                  <a:srgbClr val="898989"/>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endParaRPr lang="en-US" dirty="0"/>
          </a:p>
        </p:txBody>
      </p:sp>
      <p:sp>
        <p:nvSpPr>
          <p:cNvPr id="57" name="Slide Number Placeholder 14"/>
          <p:cNvSpPr txBox="1">
            <a:spLocks/>
          </p:cNvSpPr>
          <p:nvPr/>
        </p:nvSpPr>
        <p:spPr>
          <a:xfrm>
            <a:off x="6853528" y="4919664"/>
            <a:ext cx="2057400" cy="273844"/>
          </a:xfrm>
          <a:prstGeom prst="rect">
            <a:avLst/>
          </a:prstGeom>
        </p:spPr>
        <p:txBody>
          <a:bodyPr vert="horz" lIns="77925" tIns="38963" rIns="77925" bIns="38963" rtlCol="0" anchor="ctr"/>
          <a:lstStyle>
            <a:defPPr>
              <a:defRPr lang="en-US"/>
            </a:defPPr>
            <a:lvl1pPr marL="0" algn="r" defTabSz="779232" rtl="0" eaLnBrk="1" latinLnBrk="0" hangingPunct="1">
              <a:defRPr sz="800" kern="1200">
                <a:solidFill>
                  <a:schemeClr val="tx1">
                    <a:tint val="75000"/>
                  </a:schemeClr>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fld id="{375AD2CE-F49B-4E00-A4C1-B0C86F7952B9}" type="slidenum">
              <a:rPr lang="de-DE" smtClean="0">
                <a:solidFill>
                  <a:prstClr val="black">
                    <a:tint val="75000"/>
                  </a:prstClr>
                </a:solidFill>
              </a:rPr>
              <a:pPr/>
              <a:t>8</a:t>
            </a:fld>
            <a:endParaRPr lang="de-DE">
              <a:solidFill>
                <a:prstClr val="black">
                  <a:tint val="75000"/>
                </a:prstClr>
              </a:solidFill>
            </a:endParaRPr>
          </a:p>
        </p:txBody>
      </p:sp>
    </p:spTree>
    <p:extLst>
      <p:ext uri="{BB962C8B-B14F-4D97-AF65-F5344CB8AC3E}">
        <p14:creationId xmlns:p14="http://schemas.microsoft.com/office/powerpoint/2010/main" val="3274173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856356" y="4650448"/>
            <a:ext cx="3086100" cy="273844"/>
          </a:xfrm>
        </p:spPr>
        <p:txBody>
          <a:bodyPr/>
          <a:lstStyle/>
          <a:p>
            <a:pPr algn="ctr"/>
            <a:r>
              <a:rPr lang="en-US"/>
              <a:t>Copyright 2022</a:t>
            </a:r>
            <a:endParaRPr lang="en-US" dirty="0"/>
          </a:p>
        </p:txBody>
      </p:sp>
      <p:sp>
        <p:nvSpPr>
          <p:cNvPr id="5" name="Slide Number Placeholder 4"/>
          <p:cNvSpPr>
            <a:spLocks noGrp="1"/>
          </p:cNvSpPr>
          <p:nvPr>
            <p:ph type="sldNum" sz="quarter" idx="12"/>
          </p:nvPr>
        </p:nvSpPr>
        <p:spPr>
          <a:xfrm>
            <a:off x="6528532" y="4650448"/>
            <a:ext cx="2057400" cy="273844"/>
          </a:xfrm>
        </p:spPr>
        <p:txBody>
          <a:bodyPr/>
          <a:lstStyle/>
          <a:p>
            <a:fld id="{375AD2CE-F49B-4E00-A4C1-B0C86F7952B9}" type="slidenum">
              <a:rPr lang="de-DE" smtClean="0">
                <a:solidFill>
                  <a:prstClr val="black">
                    <a:tint val="75000"/>
                  </a:prstClr>
                </a:solidFill>
              </a:rPr>
              <a:pPr/>
              <a:t>9</a:t>
            </a:fld>
            <a:endParaRPr lang="de-DE" dirty="0">
              <a:solidFill>
                <a:prstClr val="black">
                  <a:tint val="75000"/>
                </a:prstClr>
              </a:solidFill>
            </a:endParaRPr>
          </a:p>
        </p:txBody>
      </p:sp>
      <p:sp>
        <p:nvSpPr>
          <p:cNvPr id="6" name="Date Placeholder 5"/>
          <p:cNvSpPr>
            <a:spLocks noGrp="1"/>
          </p:cNvSpPr>
          <p:nvPr>
            <p:ph type="dt" sz="half" idx="10"/>
          </p:nvPr>
        </p:nvSpPr>
        <p:spPr>
          <a:xfrm>
            <a:off x="215676" y="4650448"/>
            <a:ext cx="2057400" cy="273844"/>
          </a:xfrm>
        </p:spPr>
        <p:txBody>
          <a:bodyPr/>
          <a:lstStyle/>
          <a:p>
            <a:fld id="{294566B1-E15A-47D5-9499-B7829CABBEAD}" type="datetime4">
              <a:rPr lang="en-GB" smtClean="0"/>
              <a:t>30 November 2022</a:t>
            </a:fld>
            <a:endParaRPr lang="en-US" dirty="0"/>
          </a:p>
        </p:txBody>
      </p:sp>
      <p:sp>
        <p:nvSpPr>
          <p:cNvPr id="7" name="CustomShape 1"/>
          <p:cNvSpPr/>
          <p:nvPr/>
        </p:nvSpPr>
        <p:spPr>
          <a:xfrm>
            <a:off x="1074564" y="3179104"/>
            <a:ext cx="1537920" cy="144936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8" name="CustomShape 2"/>
          <p:cNvSpPr/>
          <p:nvPr/>
        </p:nvSpPr>
        <p:spPr>
          <a:xfrm>
            <a:off x="2999124" y="2044744"/>
            <a:ext cx="1555200" cy="258480"/>
          </a:xfrm>
          <a:prstGeom prst="rect">
            <a:avLst/>
          </a:prstGeom>
          <a:noFill/>
          <a:ln>
            <a:noFill/>
          </a:ln>
        </p:spPr>
        <p:style>
          <a:lnRef idx="0">
            <a:scrgbClr r="0" g="0" b="0"/>
          </a:lnRef>
          <a:fillRef idx="0">
            <a:scrgbClr r="0" g="0" b="0"/>
          </a:fillRef>
          <a:effectRef idx="0">
            <a:scrgbClr r="0" g="0" b="0"/>
          </a:effectRef>
          <a:fontRef idx="minor"/>
        </p:style>
        <p:txBody>
          <a:bodyPr lIns="67680" tIns="33840" rIns="67680" bIns="33840"/>
          <a:lstStyle/>
          <a:p>
            <a:pPr marL="214195" indent="-213835">
              <a:buClr>
                <a:srgbClr val="000000"/>
              </a:buClr>
              <a:buFont typeface="StarSymbol"/>
              <a:buChar char="-"/>
            </a:pPr>
            <a:r>
              <a:rPr lang="en-US" sz="1050" spc="-1">
                <a:solidFill>
                  <a:srgbClr val="000000"/>
                </a:solidFill>
                <a:latin typeface="Arial"/>
              </a:rPr>
              <a:t>More balanced voting rights distribution</a:t>
            </a:r>
            <a:endParaRPr lang="en-US" sz="1050" spc="-1">
              <a:latin typeface="Arial"/>
            </a:endParaRPr>
          </a:p>
          <a:p>
            <a:pPr marL="214195" indent="-213835">
              <a:buClr>
                <a:srgbClr val="000000"/>
              </a:buClr>
              <a:buFont typeface="StarSymbol"/>
              <a:buChar char="-"/>
            </a:pPr>
            <a:r>
              <a:rPr lang="en-US" sz="1050" spc="-1">
                <a:solidFill>
                  <a:srgbClr val="000000"/>
                </a:solidFill>
                <a:latin typeface="Arial"/>
              </a:rPr>
              <a:t>EP inclusion</a:t>
            </a:r>
            <a:endParaRPr lang="en-US" sz="1050" spc="-1">
              <a:latin typeface="Arial"/>
            </a:endParaRPr>
          </a:p>
        </p:txBody>
      </p:sp>
      <p:sp>
        <p:nvSpPr>
          <p:cNvPr id="9" name="CustomShape 3"/>
          <p:cNvSpPr/>
          <p:nvPr/>
        </p:nvSpPr>
        <p:spPr>
          <a:xfrm>
            <a:off x="1219644" y="3729544"/>
            <a:ext cx="1121040" cy="481320"/>
          </a:xfrm>
          <a:prstGeom prst="rect">
            <a:avLst/>
          </a:prstGeom>
          <a:noFill/>
          <a:ln>
            <a:noFill/>
          </a:ln>
        </p:spPr>
        <p:style>
          <a:lnRef idx="0">
            <a:scrgbClr r="0" g="0" b="0"/>
          </a:lnRef>
          <a:fillRef idx="0">
            <a:scrgbClr r="0" g="0" b="0"/>
          </a:fillRef>
          <a:effectRef idx="0">
            <a:scrgbClr r="0" g="0" b="0"/>
          </a:effectRef>
          <a:fontRef idx="minor"/>
        </p:style>
        <p:txBody>
          <a:bodyPr lIns="67680" tIns="33840" rIns="67680" bIns="33840"/>
          <a:lstStyle/>
          <a:p>
            <a:pPr>
              <a:lnSpc>
                <a:spcPct val="100000"/>
              </a:lnSpc>
            </a:pPr>
            <a:r>
              <a:rPr lang="en-US" sz="1125" spc="-1">
                <a:solidFill>
                  <a:srgbClr val="E7E6E6"/>
                </a:solidFill>
                <a:latin typeface="Arial"/>
                <a:ea typeface="DejaVu Sans"/>
              </a:rPr>
              <a:t>The Network</a:t>
            </a:r>
            <a:endParaRPr lang="en-US" sz="1125" spc="-1">
              <a:latin typeface="Arial"/>
            </a:endParaRPr>
          </a:p>
        </p:txBody>
      </p:sp>
      <p:sp>
        <p:nvSpPr>
          <p:cNvPr id="10" name="CustomShape 5"/>
          <p:cNvSpPr/>
          <p:nvPr/>
        </p:nvSpPr>
        <p:spPr>
          <a:xfrm>
            <a:off x="2972786" y="4510131"/>
            <a:ext cx="3136706" cy="536744"/>
          </a:xfrm>
          <a:prstGeom prst="rect">
            <a:avLst/>
          </a:prstGeom>
          <a:solidFill>
            <a:schemeClr val="bg1"/>
          </a:solidFill>
          <a:ln>
            <a:noFill/>
          </a:ln>
        </p:spPr>
        <p:style>
          <a:lnRef idx="0">
            <a:scrgbClr r="0" g="0" b="0"/>
          </a:lnRef>
          <a:fillRef idx="0">
            <a:scrgbClr r="0" g="0" b="0"/>
          </a:fillRef>
          <a:effectRef idx="0">
            <a:scrgbClr r="0" g="0" b="0"/>
          </a:effectRef>
          <a:fontRef idx="minor"/>
        </p:style>
        <p:txBody>
          <a:bodyPr lIns="67680" tIns="33840" rIns="67680" bIns="33840"/>
          <a:lstStyle/>
          <a:p>
            <a:pPr marL="214195" indent="-213835">
              <a:buClr>
                <a:srgbClr val="000000"/>
              </a:buClr>
              <a:buFont typeface="StarSymbol"/>
              <a:buChar char="-"/>
            </a:pPr>
            <a:r>
              <a:rPr lang="en-US" sz="1050" spc="-1" dirty="0">
                <a:solidFill>
                  <a:srgbClr val="000000"/>
                </a:solidFill>
                <a:latin typeface="Arial"/>
              </a:rPr>
              <a:t>Linking and integrating stakeholders</a:t>
            </a:r>
            <a:endParaRPr lang="en-US" sz="1050" spc="-1" dirty="0">
              <a:latin typeface="Arial"/>
            </a:endParaRPr>
          </a:p>
          <a:p>
            <a:pPr marL="214195" indent="-213835">
              <a:buClr>
                <a:srgbClr val="000000"/>
              </a:buClr>
              <a:buFont typeface="StarSymbol"/>
              <a:buChar char="-"/>
            </a:pPr>
            <a:r>
              <a:rPr lang="en-US" sz="1050" spc="-1" dirty="0">
                <a:solidFill>
                  <a:srgbClr val="000000"/>
                </a:solidFill>
                <a:latin typeface="Arial"/>
              </a:rPr>
              <a:t>Bringing funds to the research projects</a:t>
            </a:r>
            <a:endParaRPr lang="en-US" sz="1050" spc="-1" dirty="0">
              <a:latin typeface="Arial"/>
            </a:endParaRPr>
          </a:p>
          <a:p>
            <a:pPr marL="214195" indent="-213835">
              <a:buClr>
                <a:srgbClr val="000000"/>
              </a:buClr>
              <a:buFont typeface="StarSymbol"/>
              <a:buChar char="-"/>
            </a:pPr>
            <a:r>
              <a:rPr lang="en-US" sz="1050" spc="-1" dirty="0">
                <a:solidFill>
                  <a:srgbClr val="000000"/>
                </a:solidFill>
                <a:latin typeface="Arial"/>
              </a:rPr>
              <a:t>Promoting and facilitating scientific activities</a:t>
            </a:r>
            <a:endParaRPr lang="en-US" sz="1050" spc="-1" dirty="0">
              <a:latin typeface="Arial"/>
            </a:endParaRPr>
          </a:p>
          <a:p>
            <a:pPr>
              <a:lnSpc>
                <a:spcPct val="100000"/>
              </a:lnSpc>
            </a:pPr>
            <a:endParaRPr lang="en-US" sz="1050" spc="-1" dirty="0">
              <a:latin typeface="Arial"/>
            </a:endParaRPr>
          </a:p>
        </p:txBody>
      </p:sp>
      <p:sp>
        <p:nvSpPr>
          <p:cNvPr id="11" name="CustomShape 6"/>
          <p:cNvSpPr/>
          <p:nvPr/>
        </p:nvSpPr>
        <p:spPr>
          <a:xfrm rot="15988200">
            <a:off x="3634164" y="2833144"/>
            <a:ext cx="1832040" cy="279360"/>
          </a:xfrm>
          <a:prstGeom prst="rect">
            <a:avLst/>
          </a:prstGeom>
          <a:noFill/>
          <a:ln>
            <a:noFill/>
          </a:ln>
        </p:spPr>
        <p:style>
          <a:lnRef idx="0">
            <a:scrgbClr r="0" g="0" b="0"/>
          </a:lnRef>
          <a:fillRef idx="0">
            <a:scrgbClr r="0" g="0" b="0"/>
          </a:fillRef>
          <a:effectRef idx="0">
            <a:scrgbClr r="0" g="0" b="0"/>
          </a:effectRef>
          <a:fontRef idx="minor"/>
        </p:style>
        <p:txBody>
          <a:bodyPr lIns="67680" tIns="33840" rIns="67680" bIns="33840"/>
          <a:lstStyle/>
          <a:p>
            <a:pPr>
              <a:lnSpc>
                <a:spcPct val="100000"/>
              </a:lnSpc>
            </a:pPr>
            <a:r>
              <a:rPr lang="en-US" sz="1130" spc="-1">
                <a:solidFill>
                  <a:srgbClr val="000000"/>
                </a:solidFill>
                <a:latin typeface="Arial"/>
                <a:ea typeface="DejaVu Sans"/>
              </a:rPr>
              <a:t>Informational input</a:t>
            </a:r>
            <a:endParaRPr lang="en-US" sz="1130" spc="-1">
              <a:latin typeface="Arial"/>
            </a:endParaRPr>
          </a:p>
        </p:txBody>
      </p:sp>
      <p:sp>
        <p:nvSpPr>
          <p:cNvPr id="12" name="CustomShape 7"/>
          <p:cNvSpPr/>
          <p:nvPr/>
        </p:nvSpPr>
        <p:spPr>
          <a:xfrm>
            <a:off x="6094044" y="3243184"/>
            <a:ext cx="1579680" cy="147960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13" name="CustomShape 8"/>
          <p:cNvSpPr/>
          <p:nvPr/>
        </p:nvSpPr>
        <p:spPr>
          <a:xfrm>
            <a:off x="3129444" y="489184"/>
            <a:ext cx="1683720" cy="16171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14" name="CustomShape 9"/>
          <p:cNvSpPr/>
          <p:nvPr/>
        </p:nvSpPr>
        <p:spPr>
          <a:xfrm>
            <a:off x="6351444" y="3557464"/>
            <a:ext cx="1180080" cy="60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130" spc="-1">
                <a:solidFill>
                  <a:srgbClr val="E7E6E6"/>
                </a:solidFill>
                <a:latin typeface="Arial"/>
              </a:rPr>
              <a:t>The Competence Community</a:t>
            </a:r>
            <a:endParaRPr lang="en-US" sz="1130" spc="-1">
              <a:latin typeface="Arial"/>
            </a:endParaRPr>
          </a:p>
        </p:txBody>
      </p:sp>
      <p:sp>
        <p:nvSpPr>
          <p:cNvPr id="15" name="CustomShape 10"/>
          <p:cNvSpPr/>
          <p:nvPr/>
        </p:nvSpPr>
        <p:spPr>
          <a:xfrm rot="10800000">
            <a:off x="2805444" y="4277818"/>
            <a:ext cx="3145680" cy="266040"/>
          </a:xfrm>
          <a:prstGeom prst="leftArrow">
            <a:avLst>
              <a:gd name="adj1" fmla="val 50000"/>
              <a:gd name="adj2" fmla="val 50000"/>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16" name="CustomShape 11"/>
          <p:cNvSpPr/>
          <p:nvPr/>
        </p:nvSpPr>
        <p:spPr>
          <a:xfrm>
            <a:off x="3067884" y="1037824"/>
            <a:ext cx="1716840" cy="778320"/>
          </a:xfrm>
          <a:prstGeom prst="rect">
            <a:avLst/>
          </a:prstGeom>
          <a:noFill/>
          <a:ln>
            <a:noFill/>
          </a:ln>
        </p:spPr>
        <p:style>
          <a:lnRef idx="0">
            <a:scrgbClr r="0" g="0" b="0"/>
          </a:lnRef>
          <a:fillRef idx="0">
            <a:scrgbClr r="0" g="0" b="0"/>
          </a:fillRef>
          <a:effectRef idx="0">
            <a:scrgbClr r="0" g="0" b="0"/>
          </a:effectRef>
          <a:fontRef idx="minor"/>
        </p:style>
        <p:txBody>
          <a:bodyPr lIns="67680" tIns="33840" rIns="67680" bIns="33840"/>
          <a:lstStyle/>
          <a:p>
            <a:pPr algn="ctr">
              <a:lnSpc>
                <a:spcPct val="100000"/>
              </a:lnSpc>
            </a:pPr>
            <a:r>
              <a:rPr lang="en-US" spc="-1">
                <a:solidFill>
                  <a:srgbClr val="E7E6E6"/>
                </a:solidFill>
                <a:latin typeface="Arial"/>
                <a:ea typeface="DejaVu Sans"/>
              </a:rPr>
              <a:t>The Competence Centre</a:t>
            </a:r>
            <a:endParaRPr lang="en-US" spc="-1">
              <a:latin typeface="Arial"/>
            </a:endParaRPr>
          </a:p>
        </p:txBody>
      </p:sp>
      <p:sp>
        <p:nvSpPr>
          <p:cNvPr id="17" name="CustomShape 12"/>
          <p:cNvSpPr/>
          <p:nvPr/>
        </p:nvSpPr>
        <p:spPr>
          <a:xfrm>
            <a:off x="290124" y="3945544"/>
            <a:ext cx="1166400" cy="63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spc="-1">
                <a:solidFill>
                  <a:srgbClr val="000000"/>
                </a:solidFill>
                <a:latin typeface="Arial"/>
              </a:rPr>
              <a:t>National Coordination Centres</a:t>
            </a:r>
            <a:endParaRPr lang="en-US" sz="1200" spc="-1">
              <a:latin typeface="Arial"/>
            </a:endParaRPr>
          </a:p>
        </p:txBody>
      </p:sp>
      <p:sp>
        <p:nvSpPr>
          <p:cNvPr id="18" name="CustomShape 13"/>
          <p:cNvSpPr/>
          <p:nvPr/>
        </p:nvSpPr>
        <p:spPr>
          <a:xfrm rot="2296200">
            <a:off x="1439604" y="440584"/>
            <a:ext cx="889560" cy="2948400"/>
          </a:xfrm>
          <a:prstGeom prst="curvedRightArrow">
            <a:avLst>
              <a:gd name="adj1" fmla="val 25000"/>
              <a:gd name="adj2" fmla="val 50000"/>
              <a:gd name="adj3" fmla="val 25000"/>
            </a:avLst>
          </a:prstGeom>
          <a:solidFill>
            <a:schemeClr val="tx2">
              <a:lumMod val="20000"/>
              <a:lumOff val="80000"/>
            </a:schemeClr>
          </a:solidFill>
          <a:ln>
            <a:solidFill>
              <a:schemeClr val="bg2"/>
            </a:solidFill>
          </a:ln>
        </p:spPr>
        <p:style>
          <a:lnRef idx="2">
            <a:schemeClr val="accent1">
              <a:shade val="50000"/>
            </a:schemeClr>
          </a:lnRef>
          <a:fillRef idx="1">
            <a:schemeClr val="accent1"/>
          </a:fillRef>
          <a:effectRef idx="0">
            <a:schemeClr val="accent1"/>
          </a:effectRef>
          <a:fontRef idx="minor"/>
        </p:style>
      </p:sp>
      <p:sp>
        <p:nvSpPr>
          <p:cNvPr id="19" name="CustomShape 14"/>
          <p:cNvSpPr/>
          <p:nvPr/>
        </p:nvSpPr>
        <p:spPr>
          <a:xfrm rot="18719400">
            <a:off x="1040724" y="1654864"/>
            <a:ext cx="2190240" cy="261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130" spc="-1">
                <a:solidFill>
                  <a:srgbClr val="112D82"/>
                </a:solidFill>
                <a:latin typeface="Arial"/>
              </a:rPr>
              <a:t>Facilitates, coordinates</a:t>
            </a:r>
            <a:endParaRPr lang="en-US" sz="1130" spc="-1">
              <a:latin typeface="Arial"/>
            </a:endParaRPr>
          </a:p>
        </p:txBody>
      </p:sp>
      <p:sp>
        <p:nvSpPr>
          <p:cNvPr id="20" name="CustomShape 15"/>
          <p:cNvSpPr/>
          <p:nvPr/>
        </p:nvSpPr>
        <p:spPr>
          <a:xfrm>
            <a:off x="1789164" y="319926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21" name="CustomShape 16"/>
          <p:cNvSpPr/>
          <p:nvPr/>
        </p:nvSpPr>
        <p:spPr>
          <a:xfrm>
            <a:off x="1488924" y="323850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22" name="CustomShape 17"/>
          <p:cNvSpPr/>
          <p:nvPr/>
        </p:nvSpPr>
        <p:spPr>
          <a:xfrm>
            <a:off x="1242684" y="336126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23" name="CustomShape 18"/>
          <p:cNvSpPr/>
          <p:nvPr/>
        </p:nvSpPr>
        <p:spPr>
          <a:xfrm>
            <a:off x="2269764" y="353442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24" name="CustomShape 19"/>
          <p:cNvSpPr/>
          <p:nvPr/>
        </p:nvSpPr>
        <p:spPr>
          <a:xfrm>
            <a:off x="2083284" y="331230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25" name="CustomShape 20"/>
          <p:cNvSpPr/>
          <p:nvPr/>
        </p:nvSpPr>
        <p:spPr>
          <a:xfrm>
            <a:off x="1985364" y="425262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26" name="CustomShape 21"/>
          <p:cNvSpPr/>
          <p:nvPr/>
        </p:nvSpPr>
        <p:spPr>
          <a:xfrm>
            <a:off x="2206764" y="405714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27" name="CustomShape 22"/>
          <p:cNvSpPr/>
          <p:nvPr/>
        </p:nvSpPr>
        <p:spPr>
          <a:xfrm>
            <a:off x="2356884" y="380946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28" name="CustomShape 23"/>
          <p:cNvSpPr/>
          <p:nvPr/>
        </p:nvSpPr>
        <p:spPr>
          <a:xfrm>
            <a:off x="1692324" y="429834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29" name="CustomShape 24"/>
          <p:cNvSpPr/>
          <p:nvPr/>
        </p:nvSpPr>
        <p:spPr>
          <a:xfrm>
            <a:off x="1158084" y="404094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30" name="CustomShape 25"/>
          <p:cNvSpPr/>
          <p:nvPr/>
        </p:nvSpPr>
        <p:spPr>
          <a:xfrm>
            <a:off x="1392444" y="423642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31" name="CustomShape 26"/>
          <p:cNvSpPr/>
          <p:nvPr/>
        </p:nvSpPr>
        <p:spPr>
          <a:xfrm>
            <a:off x="6297084" y="3830704"/>
            <a:ext cx="1121040" cy="481320"/>
          </a:xfrm>
          <a:prstGeom prst="rect">
            <a:avLst/>
          </a:prstGeom>
          <a:noFill/>
          <a:ln>
            <a:noFill/>
          </a:ln>
        </p:spPr>
        <p:style>
          <a:lnRef idx="0">
            <a:scrgbClr r="0" g="0" b="0"/>
          </a:lnRef>
          <a:fillRef idx="0">
            <a:scrgbClr r="0" g="0" b="0"/>
          </a:fillRef>
          <a:effectRef idx="0">
            <a:scrgbClr r="0" g="0" b="0"/>
          </a:effectRef>
          <a:fontRef idx="minor"/>
        </p:style>
      </p:sp>
      <p:sp>
        <p:nvSpPr>
          <p:cNvPr id="32" name="CustomShape 27"/>
          <p:cNvSpPr/>
          <p:nvPr/>
        </p:nvSpPr>
        <p:spPr>
          <a:xfrm>
            <a:off x="6999084" y="328422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33" name="CustomShape 28"/>
          <p:cNvSpPr/>
          <p:nvPr/>
        </p:nvSpPr>
        <p:spPr>
          <a:xfrm>
            <a:off x="6708564" y="324606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34" name="CustomShape 29"/>
          <p:cNvSpPr/>
          <p:nvPr/>
        </p:nvSpPr>
        <p:spPr>
          <a:xfrm>
            <a:off x="6444684" y="334110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35" name="CustomShape 30"/>
          <p:cNvSpPr/>
          <p:nvPr/>
        </p:nvSpPr>
        <p:spPr>
          <a:xfrm>
            <a:off x="7393644" y="369570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36" name="CustomShape 31"/>
          <p:cNvSpPr/>
          <p:nvPr/>
        </p:nvSpPr>
        <p:spPr>
          <a:xfrm>
            <a:off x="7246044" y="343974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37" name="CustomShape 32"/>
          <p:cNvSpPr/>
          <p:nvPr/>
        </p:nvSpPr>
        <p:spPr>
          <a:xfrm>
            <a:off x="7247124" y="422022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38" name="CustomShape 33"/>
          <p:cNvSpPr/>
          <p:nvPr/>
        </p:nvSpPr>
        <p:spPr>
          <a:xfrm>
            <a:off x="7393284" y="396066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39" name="CustomShape 34"/>
          <p:cNvSpPr/>
          <p:nvPr/>
        </p:nvSpPr>
        <p:spPr>
          <a:xfrm>
            <a:off x="6999084" y="437826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40" name="CustomShape 35"/>
          <p:cNvSpPr/>
          <p:nvPr/>
        </p:nvSpPr>
        <p:spPr>
          <a:xfrm>
            <a:off x="2885724" y="3791464"/>
            <a:ext cx="268920" cy="268920"/>
          </a:xfrm>
          <a:prstGeom prst="ellipse">
            <a:avLst/>
          </a:prstGeom>
          <a:solidFill>
            <a:schemeClr val="tx2">
              <a:lumMod val="60000"/>
              <a:lumOff val="40000"/>
            </a:schemeClr>
          </a:solidFill>
          <a:ln cap="rnd">
            <a:solidFill>
              <a:srgbClr val="3465A4"/>
            </a:solidFill>
            <a:custDash/>
          </a:ln>
        </p:spPr>
        <p:style>
          <a:lnRef idx="0">
            <a:scrgbClr r="0" g="0" b="0"/>
          </a:lnRef>
          <a:fillRef idx="0">
            <a:scrgbClr r="0" g="0" b="0"/>
          </a:fillRef>
          <a:effectRef idx="0">
            <a:scrgbClr r="0" g="0" b="0"/>
          </a:effectRef>
          <a:fontRef idx="minor"/>
        </p:style>
      </p:sp>
      <p:sp>
        <p:nvSpPr>
          <p:cNvPr id="41" name="CustomShape 36"/>
          <p:cNvSpPr/>
          <p:nvPr/>
        </p:nvSpPr>
        <p:spPr>
          <a:xfrm>
            <a:off x="6694884" y="443658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42" name="CustomShape 37"/>
          <p:cNvSpPr/>
          <p:nvPr/>
        </p:nvSpPr>
        <p:spPr>
          <a:xfrm>
            <a:off x="6230124" y="3520744"/>
            <a:ext cx="268920" cy="268920"/>
          </a:xfrm>
          <a:prstGeom prst="ellipse">
            <a:avLst/>
          </a:prstGeom>
          <a:solidFill>
            <a:schemeClr val="tx2">
              <a:lumMod val="60000"/>
              <a:lumOff val="40000"/>
            </a:schemeClr>
          </a:solidFill>
          <a:ln>
            <a:solidFill>
              <a:srgbClr val="3465A4"/>
            </a:solidFill>
          </a:ln>
        </p:spPr>
        <p:style>
          <a:lnRef idx="0">
            <a:scrgbClr r="0" g="0" b="0"/>
          </a:lnRef>
          <a:fillRef idx="0">
            <a:scrgbClr r="0" g="0" b="0"/>
          </a:fillRef>
          <a:effectRef idx="0">
            <a:scrgbClr r="0" g="0" b="0"/>
          </a:effectRef>
          <a:fontRef idx="minor"/>
        </p:style>
      </p:sp>
      <p:sp>
        <p:nvSpPr>
          <p:cNvPr id="43" name="CustomShape 38"/>
          <p:cNvSpPr/>
          <p:nvPr/>
        </p:nvSpPr>
        <p:spPr>
          <a:xfrm>
            <a:off x="3034404" y="3903784"/>
            <a:ext cx="2557440" cy="433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130" spc="-1" dirty="0">
                <a:solidFill>
                  <a:srgbClr val="000000"/>
                </a:solidFill>
                <a:latin typeface="Arial"/>
              </a:rPr>
              <a:t>Community Hubs of Expertise in Cybersecurity Knowledge (CHECKs)</a:t>
            </a:r>
            <a:endParaRPr lang="en-US" sz="1130" spc="-1" dirty="0">
              <a:latin typeface="Arial"/>
            </a:endParaRPr>
          </a:p>
        </p:txBody>
      </p:sp>
      <p:sp>
        <p:nvSpPr>
          <p:cNvPr id="44" name="CustomShape 39"/>
          <p:cNvSpPr/>
          <p:nvPr/>
        </p:nvSpPr>
        <p:spPr>
          <a:xfrm rot="5220000">
            <a:off x="3626604" y="2943304"/>
            <a:ext cx="1441440" cy="266040"/>
          </a:xfrm>
          <a:prstGeom prst="leftArrow">
            <a:avLst>
              <a:gd name="adj1" fmla="val 45254"/>
              <a:gd name="adj2" fmla="val 50000"/>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45" name="CustomShape 40"/>
          <p:cNvSpPr/>
          <p:nvPr/>
        </p:nvSpPr>
        <p:spPr>
          <a:xfrm rot="943200">
            <a:off x="2570004" y="3555664"/>
            <a:ext cx="1027440" cy="266040"/>
          </a:xfrm>
          <a:prstGeom prst="leftArrow">
            <a:avLst>
              <a:gd name="adj1" fmla="val 38172"/>
              <a:gd name="adj2" fmla="val 50000"/>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46" name="CustomShape 41"/>
          <p:cNvSpPr/>
          <p:nvPr/>
        </p:nvSpPr>
        <p:spPr>
          <a:xfrm>
            <a:off x="1112724" y="631744"/>
            <a:ext cx="569160" cy="561960"/>
          </a:xfrm>
          <a:prstGeom prst="flowChartConnector">
            <a:avLst/>
          </a:prstGeom>
          <a:solidFill>
            <a:schemeClr val="bg2"/>
          </a:solidFill>
          <a:ln>
            <a:custDash>
              <a:ds d="400000" sp="300000"/>
            </a:custDash>
          </a:ln>
        </p:spPr>
        <p:style>
          <a:lnRef idx="2">
            <a:schemeClr val="accent1">
              <a:shade val="50000"/>
            </a:schemeClr>
          </a:lnRef>
          <a:fillRef idx="1">
            <a:schemeClr val="accent1"/>
          </a:fillRef>
          <a:effectRef idx="0">
            <a:schemeClr val="accent1"/>
          </a:effectRef>
          <a:fontRef idx="minor"/>
        </p:style>
      </p:sp>
      <p:sp>
        <p:nvSpPr>
          <p:cNvPr id="47" name="CustomShape 42"/>
          <p:cNvSpPr/>
          <p:nvPr/>
        </p:nvSpPr>
        <p:spPr>
          <a:xfrm>
            <a:off x="354720" y="1171865"/>
            <a:ext cx="1124280" cy="6044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130" spc="-1" dirty="0">
                <a:solidFill>
                  <a:srgbClr val="000000"/>
                </a:solidFill>
                <a:latin typeface="Arial"/>
              </a:rPr>
              <a:t>Vibrant EU</a:t>
            </a:r>
            <a:endParaRPr lang="en-US" sz="1130" spc="-1" dirty="0">
              <a:latin typeface="Arial"/>
            </a:endParaRPr>
          </a:p>
          <a:p>
            <a:pPr>
              <a:lnSpc>
                <a:spcPct val="100000"/>
              </a:lnSpc>
            </a:pPr>
            <a:r>
              <a:rPr lang="en-US" sz="1130" spc="-1" dirty="0">
                <a:solidFill>
                  <a:srgbClr val="000000"/>
                </a:solidFill>
                <a:latin typeface="Arial"/>
              </a:rPr>
              <a:t>Cybersecurity </a:t>
            </a:r>
            <a:endParaRPr lang="en-US" sz="1130" spc="-1" dirty="0">
              <a:latin typeface="Arial"/>
            </a:endParaRPr>
          </a:p>
          <a:p>
            <a:pPr>
              <a:lnSpc>
                <a:spcPct val="100000"/>
              </a:lnSpc>
            </a:pPr>
            <a:r>
              <a:rPr lang="en-US" sz="1130" spc="-1" dirty="0">
                <a:solidFill>
                  <a:srgbClr val="000000"/>
                </a:solidFill>
                <a:latin typeface="Arial"/>
              </a:rPr>
              <a:t>Community</a:t>
            </a:r>
            <a:endParaRPr lang="en-US" sz="1130" spc="-1" dirty="0">
              <a:latin typeface="Arial"/>
            </a:endParaRPr>
          </a:p>
        </p:txBody>
      </p:sp>
      <p:sp>
        <p:nvSpPr>
          <p:cNvPr id="48" name="CustomShape 43"/>
          <p:cNvSpPr/>
          <p:nvPr/>
        </p:nvSpPr>
        <p:spPr>
          <a:xfrm>
            <a:off x="4165164" y="1330144"/>
            <a:ext cx="783360" cy="770400"/>
          </a:xfrm>
          <a:prstGeom prst="ellipse">
            <a:avLst/>
          </a:prstGeom>
          <a:solidFill>
            <a:schemeClr val="accent1"/>
          </a:solidFill>
          <a:ln>
            <a:solidFill>
              <a:srgbClr val="3465A4"/>
            </a:solidFill>
          </a:ln>
        </p:spPr>
        <p:style>
          <a:lnRef idx="0">
            <a:scrgbClr r="0" g="0" b="0"/>
          </a:lnRef>
          <a:fillRef idx="0">
            <a:scrgbClr r="0" g="0" b="0"/>
          </a:fillRef>
          <a:effectRef idx="0">
            <a:scrgbClr r="0" g="0" b="0"/>
          </a:effectRef>
          <a:fontRef idx="minor"/>
        </p:style>
      </p:sp>
      <p:sp>
        <p:nvSpPr>
          <p:cNvPr id="49" name="CustomShape 44"/>
          <p:cNvSpPr/>
          <p:nvPr/>
        </p:nvSpPr>
        <p:spPr>
          <a:xfrm>
            <a:off x="2962224" y="1642253"/>
            <a:ext cx="215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1" spc="-1" dirty="0">
                <a:solidFill>
                  <a:srgbClr val="000000"/>
                </a:solidFill>
                <a:latin typeface="Arial"/>
              </a:rPr>
              <a:t>Governing Board</a:t>
            </a:r>
            <a:r>
              <a:rPr lang="en-US" sz="1200" spc="-1" dirty="0">
                <a:solidFill>
                  <a:srgbClr val="000000"/>
                </a:solidFill>
                <a:latin typeface="Arial"/>
              </a:rPr>
              <a:t>:</a:t>
            </a:r>
            <a:endParaRPr lang="en-US" sz="1200" spc="-1" dirty="0">
              <a:latin typeface="Arial"/>
            </a:endParaRPr>
          </a:p>
          <a:p>
            <a:pPr>
              <a:lnSpc>
                <a:spcPct val="100000"/>
              </a:lnSpc>
            </a:pPr>
            <a:r>
              <a:rPr lang="en-US" sz="1200" spc="-1" dirty="0">
                <a:solidFill>
                  <a:srgbClr val="000000"/>
                </a:solidFill>
                <a:latin typeface="Arial"/>
              </a:rPr>
              <a:t>strategic decisions</a:t>
            </a:r>
            <a:endParaRPr lang="en-US" sz="1200" spc="-1" dirty="0">
              <a:latin typeface="Arial"/>
            </a:endParaRPr>
          </a:p>
        </p:txBody>
      </p:sp>
      <p:sp>
        <p:nvSpPr>
          <p:cNvPr id="50" name="CustomShape 45"/>
          <p:cNvSpPr/>
          <p:nvPr/>
        </p:nvSpPr>
        <p:spPr>
          <a:xfrm>
            <a:off x="4255164" y="534544"/>
            <a:ext cx="543600" cy="529200"/>
          </a:xfrm>
          <a:prstGeom prst="ellipse">
            <a:avLst/>
          </a:prstGeom>
          <a:solidFill>
            <a:schemeClr val="accent2">
              <a:lumMod val="40000"/>
              <a:lumOff val="60000"/>
            </a:schemeClr>
          </a:solidFill>
          <a:ln>
            <a:solidFill>
              <a:srgbClr val="3465A4"/>
            </a:solidFill>
          </a:ln>
        </p:spPr>
        <p:style>
          <a:lnRef idx="0">
            <a:scrgbClr r="0" g="0" b="0"/>
          </a:lnRef>
          <a:fillRef idx="0">
            <a:scrgbClr r="0" g="0" b="0"/>
          </a:fillRef>
          <a:effectRef idx="0">
            <a:scrgbClr r="0" g="0" b="0"/>
          </a:effectRef>
          <a:fontRef idx="minor"/>
        </p:style>
      </p:sp>
      <p:sp>
        <p:nvSpPr>
          <p:cNvPr id="51" name="CustomShape 46"/>
          <p:cNvSpPr/>
          <p:nvPr/>
        </p:nvSpPr>
        <p:spPr>
          <a:xfrm>
            <a:off x="4820004" y="272104"/>
            <a:ext cx="2853720" cy="1231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1" u="sng" spc="-1" dirty="0">
                <a:solidFill>
                  <a:srgbClr val="000000"/>
                </a:solidFill>
                <a:latin typeface="Arial"/>
              </a:rPr>
              <a:t>Stakeholder Council</a:t>
            </a:r>
            <a:endParaRPr lang="en-US" sz="1200" spc="-1" dirty="0">
              <a:latin typeface="Arial"/>
            </a:endParaRPr>
          </a:p>
          <a:p>
            <a:pPr marL="214195" indent="-213835">
              <a:buClr>
                <a:srgbClr val="000000"/>
              </a:buClr>
              <a:buFont typeface="StarSymbol"/>
              <a:buChar char="-"/>
            </a:pPr>
            <a:r>
              <a:rPr lang="en-US" sz="1050" spc="-1" dirty="0">
                <a:solidFill>
                  <a:srgbClr val="000000"/>
                </a:solidFill>
                <a:latin typeface="Arial"/>
              </a:rPr>
              <a:t>complementing/ substituting Advisory Board</a:t>
            </a:r>
            <a:endParaRPr lang="en-US" sz="1050" spc="-1" dirty="0">
              <a:latin typeface="Arial"/>
            </a:endParaRPr>
          </a:p>
          <a:p>
            <a:pPr marL="214195" indent="-213835">
              <a:buClr>
                <a:srgbClr val="000000"/>
              </a:buClr>
              <a:buFont typeface="StarSymbol"/>
              <a:buChar char="-"/>
            </a:pPr>
            <a:r>
              <a:rPr lang="en-US" sz="1050" spc="-1" dirty="0">
                <a:solidFill>
                  <a:srgbClr val="000000"/>
                </a:solidFill>
                <a:latin typeface="Arial"/>
              </a:rPr>
              <a:t>1/3 Community, 1/3 CHECKS, 1/3 SE representatives</a:t>
            </a:r>
            <a:endParaRPr lang="en-US" sz="1050" spc="-1" dirty="0">
              <a:latin typeface="Arial"/>
            </a:endParaRPr>
          </a:p>
          <a:p>
            <a:pPr marL="214195" indent="-213835">
              <a:buClr>
                <a:srgbClr val="000000"/>
              </a:buClr>
              <a:buFont typeface="StarSymbol"/>
              <a:buChar char="-"/>
            </a:pPr>
            <a:r>
              <a:rPr lang="en-US" sz="1050" spc="-1" dirty="0">
                <a:solidFill>
                  <a:srgbClr val="000000"/>
                </a:solidFill>
                <a:latin typeface="Arial"/>
              </a:rPr>
              <a:t>fixed seats for the certain groups</a:t>
            </a:r>
            <a:endParaRPr lang="en-US" sz="1050" spc="-1" dirty="0">
              <a:latin typeface="Arial"/>
            </a:endParaRPr>
          </a:p>
          <a:p>
            <a:pPr>
              <a:lnSpc>
                <a:spcPct val="100000"/>
              </a:lnSpc>
            </a:pPr>
            <a:r>
              <a:rPr lang="en-US" sz="1050" spc="-1" dirty="0">
                <a:solidFill>
                  <a:srgbClr val="000000"/>
                </a:solidFill>
                <a:latin typeface="Arial"/>
              </a:rPr>
              <a:t>       (e.g., civil society, data protection)</a:t>
            </a:r>
            <a:endParaRPr lang="en-US" sz="1050" spc="-1" dirty="0">
              <a:latin typeface="Arial"/>
            </a:endParaRPr>
          </a:p>
          <a:p>
            <a:pPr>
              <a:lnSpc>
                <a:spcPct val="100000"/>
              </a:lnSpc>
            </a:pPr>
            <a:endParaRPr lang="en-US" sz="1050" spc="-1" dirty="0">
              <a:latin typeface="Arial"/>
            </a:endParaRPr>
          </a:p>
        </p:txBody>
      </p:sp>
      <p:sp>
        <p:nvSpPr>
          <p:cNvPr id="52" name="CustomShape 47"/>
          <p:cNvSpPr/>
          <p:nvPr/>
        </p:nvSpPr>
        <p:spPr>
          <a:xfrm rot="9337200">
            <a:off x="5276844" y="3575464"/>
            <a:ext cx="1007640" cy="266040"/>
          </a:xfrm>
          <a:prstGeom prst="leftArrow">
            <a:avLst>
              <a:gd name="adj1" fmla="val 38172"/>
              <a:gd name="adj2" fmla="val 50000"/>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p:style>
      </p:sp>
      <p:sp>
        <p:nvSpPr>
          <p:cNvPr id="53" name="CustomShape 48"/>
          <p:cNvSpPr/>
          <p:nvPr/>
        </p:nvSpPr>
        <p:spPr>
          <a:xfrm rot="20170200">
            <a:off x="5238324" y="3377824"/>
            <a:ext cx="1301400" cy="250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50" spc="-1">
                <a:solidFill>
                  <a:srgbClr val="000000"/>
                </a:solidFill>
                <a:latin typeface="Arial"/>
              </a:rPr>
              <a:t>accreditation</a:t>
            </a:r>
            <a:endParaRPr lang="en-US" sz="1050" spc="-1">
              <a:latin typeface="Arial"/>
            </a:endParaRPr>
          </a:p>
        </p:txBody>
      </p:sp>
      <p:sp>
        <p:nvSpPr>
          <p:cNvPr id="54" name="CustomShape 49"/>
          <p:cNvSpPr/>
          <p:nvPr/>
        </p:nvSpPr>
        <p:spPr>
          <a:xfrm>
            <a:off x="3229164" y="503944"/>
            <a:ext cx="543600" cy="529200"/>
          </a:xfrm>
          <a:prstGeom prst="ellipse">
            <a:avLst/>
          </a:prstGeom>
          <a:solidFill>
            <a:schemeClr val="accent2">
              <a:lumMod val="40000"/>
              <a:lumOff val="60000"/>
            </a:schemeClr>
          </a:solidFill>
          <a:ln>
            <a:solidFill>
              <a:srgbClr val="3465A4"/>
            </a:solidFill>
          </a:ln>
        </p:spPr>
        <p:style>
          <a:lnRef idx="0">
            <a:scrgbClr r="0" g="0" b="0"/>
          </a:lnRef>
          <a:fillRef idx="0">
            <a:scrgbClr r="0" g="0" b="0"/>
          </a:fillRef>
          <a:effectRef idx="0">
            <a:scrgbClr r="0" g="0" b="0"/>
          </a:effectRef>
          <a:fontRef idx="minor"/>
        </p:style>
      </p:sp>
      <p:sp>
        <p:nvSpPr>
          <p:cNvPr id="55" name="CustomShape 50"/>
          <p:cNvSpPr/>
          <p:nvPr/>
        </p:nvSpPr>
        <p:spPr>
          <a:xfrm>
            <a:off x="2785644" y="512584"/>
            <a:ext cx="1156560" cy="56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50" b="1" spc="-1" dirty="0">
                <a:solidFill>
                  <a:srgbClr val="000000"/>
                </a:solidFill>
                <a:latin typeface="Arial"/>
              </a:rPr>
              <a:t>Other substructures</a:t>
            </a:r>
            <a:endParaRPr lang="en-US" sz="1050" spc="-1" dirty="0">
              <a:latin typeface="Arial"/>
            </a:endParaRPr>
          </a:p>
        </p:txBody>
      </p:sp>
      <p:sp>
        <p:nvSpPr>
          <p:cNvPr id="56" name="CustomShape 51"/>
          <p:cNvSpPr/>
          <p:nvPr/>
        </p:nvSpPr>
        <p:spPr>
          <a:xfrm rot="1038000">
            <a:off x="2660724" y="3571504"/>
            <a:ext cx="1761840" cy="279360"/>
          </a:xfrm>
          <a:prstGeom prst="rect">
            <a:avLst/>
          </a:prstGeom>
          <a:noFill/>
          <a:ln>
            <a:noFill/>
          </a:ln>
        </p:spPr>
        <p:style>
          <a:lnRef idx="0">
            <a:scrgbClr r="0" g="0" b="0"/>
          </a:lnRef>
          <a:fillRef idx="0">
            <a:scrgbClr r="0" g="0" b="0"/>
          </a:fillRef>
          <a:effectRef idx="0">
            <a:scrgbClr r="0" g="0" b="0"/>
          </a:effectRef>
          <a:fontRef idx="minor"/>
        </p:style>
        <p:txBody>
          <a:bodyPr lIns="67680" tIns="33840" rIns="67680" bIns="33840"/>
          <a:lstStyle/>
          <a:p>
            <a:pPr>
              <a:lnSpc>
                <a:spcPct val="100000"/>
              </a:lnSpc>
            </a:pPr>
            <a:r>
              <a:rPr lang="en-US" sz="1050" spc="-1">
                <a:solidFill>
                  <a:srgbClr val="000000"/>
                </a:solidFill>
                <a:latin typeface="Arial"/>
                <a:ea typeface="DejaVu Sans"/>
              </a:rPr>
              <a:t>Informational input</a:t>
            </a:r>
            <a:endParaRPr lang="en-US" sz="1050" spc="-1">
              <a:latin typeface="Arial"/>
            </a:endParaRPr>
          </a:p>
        </p:txBody>
      </p:sp>
      <p:sp>
        <p:nvSpPr>
          <p:cNvPr id="57" name="CustomShape 52"/>
          <p:cNvSpPr/>
          <p:nvPr/>
        </p:nvSpPr>
        <p:spPr>
          <a:xfrm>
            <a:off x="4717764" y="1668904"/>
            <a:ext cx="543600" cy="529200"/>
          </a:xfrm>
          <a:prstGeom prst="ellipse">
            <a:avLst/>
          </a:prstGeom>
          <a:solidFill>
            <a:schemeClr val="accent2">
              <a:lumMod val="40000"/>
              <a:lumOff val="60000"/>
            </a:schemeClr>
          </a:solidFill>
          <a:ln>
            <a:solidFill>
              <a:srgbClr val="3465A4"/>
            </a:solidFill>
          </a:ln>
        </p:spPr>
        <p:style>
          <a:lnRef idx="0">
            <a:scrgbClr r="0" g="0" b="0"/>
          </a:lnRef>
          <a:fillRef idx="0">
            <a:scrgbClr r="0" g="0" b="0"/>
          </a:fillRef>
          <a:effectRef idx="0">
            <a:scrgbClr r="0" g="0" b="0"/>
          </a:effectRef>
          <a:fontRef idx="minor"/>
        </p:style>
      </p:sp>
      <p:sp>
        <p:nvSpPr>
          <p:cNvPr id="58" name="CustomShape 53"/>
          <p:cNvSpPr/>
          <p:nvPr/>
        </p:nvSpPr>
        <p:spPr>
          <a:xfrm>
            <a:off x="4874724" y="1755664"/>
            <a:ext cx="2158560" cy="455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1" spc="-1" dirty="0">
                <a:solidFill>
                  <a:srgbClr val="000000"/>
                </a:solidFill>
                <a:latin typeface="Arial"/>
              </a:rPr>
              <a:t>Executive Board</a:t>
            </a:r>
            <a:r>
              <a:rPr lang="en-US" sz="1200" spc="-1" dirty="0">
                <a:solidFill>
                  <a:srgbClr val="000000"/>
                </a:solidFill>
                <a:latin typeface="Arial"/>
              </a:rPr>
              <a:t>:</a:t>
            </a:r>
            <a:endParaRPr lang="en-US" sz="1200" spc="-1" dirty="0">
              <a:latin typeface="Arial"/>
            </a:endParaRPr>
          </a:p>
          <a:p>
            <a:pPr>
              <a:lnSpc>
                <a:spcPct val="100000"/>
              </a:lnSpc>
            </a:pPr>
            <a:r>
              <a:rPr lang="en-US" sz="1200" spc="-1" dirty="0">
                <a:solidFill>
                  <a:srgbClr val="000000"/>
                </a:solidFill>
                <a:latin typeface="Arial"/>
              </a:rPr>
              <a:t>lower-level decisions</a:t>
            </a:r>
            <a:endParaRPr lang="en-US" sz="1200" spc="-1" dirty="0">
              <a:latin typeface="Arial"/>
            </a:endParaRPr>
          </a:p>
        </p:txBody>
      </p:sp>
      <p:sp>
        <p:nvSpPr>
          <p:cNvPr id="59" name="CustomShape 54"/>
          <p:cNvSpPr/>
          <p:nvPr/>
        </p:nvSpPr>
        <p:spPr>
          <a:xfrm>
            <a:off x="7208604" y="2946904"/>
            <a:ext cx="1336680" cy="569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050" spc="-1">
                <a:solidFill>
                  <a:srgbClr val="000000"/>
                </a:solidFill>
                <a:latin typeface="Arial"/>
              </a:rPr>
              <a:t>-partners</a:t>
            </a:r>
            <a:endParaRPr lang="en-US" sz="1050" spc="-1">
              <a:latin typeface="Arial"/>
            </a:endParaRPr>
          </a:p>
          <a:p>
            <a:pPr>
              <a:lnSpc>
                <a:spcPct val="100000"/>
              </a:lnSpc>
            </a:pPr>
            <a:r>
              <a:rPr lang="en-US" sz="1050" spc="-1">
                <a:solidFill>
                  <a:srgbClr val="000000"/>
                </a:solidFill>
                <a:latin typeface="Arial"/>
              </a:rPr>
              <a:t>-areas of competence</a:t>
            </a:r>
            <a:endParaRPr lang="en-US" sz="1050" spc="-1">
              <a:latin typeface="Arial"/>
            </a:endParaRPr>
          </a:p>
        </p:txBody>
      </p:sp>
      <p:sp>
        <p:nvSpPr>
          <p:cNvPr id="60" name="CustomShape 55"/>
          <p:cNvSpPr/>
          <p:nvPr/>
        </p:nvSpPr>
        <p:spPr>
          <a:xfrm rot="9970200" flipV="1">
            <a:off x="6558444" y="2964184"/>
            <a:ext cx="599040" cy="221760"/>
          </a:xfrm>
          <a:prstGeom prst="curvedDownArrow">
            <a:avLst>
              <a:gd name="adj1" fmla="val 17642"/>
              <a:gd name="adj2" fmla="val 57967"/>
              <a:gd name="adj3" fmla="val 47560"/>
            </a:avLst>
          </a:prstGeom>
          <a:ln/>
        </p:spPr>
        <p:style>
          <a:lnRef idx="2">
            <a:schemeClr val="accent1">
              <a:shade val="50000"/>
            </a:schemeClr>
          </a:lnRef>
          <a:fillRef idx="1">
            <a:schemeClr val="accent1"/>
          </a:fillRef>
          <a:effectRef idx="0">
            <a:schemeClr val="accent1"/>
          </a:effectRef>
          <a:fontRef idx="minor"/>
        </p:style>
      </p:sp>
      <p:sp>
        <p:nvSpPr>
          <p:cNvPr id="61" name="CustomShape 56"/>
          <p:cNvSpPr/>
          <p:nvPr/>
        </p:nvSpPr>
        <p:spPr>
          <a:xfrm rot="21042000" flipV="1">
            <a:off x="732564" y="4506424"/>
            <a:ext cx="599040" cy="221760"/>
          </a:xfrm>
          <a:prstGeom prst="curvedDownArrow">
            <a:avLst>
              <a:gd name="adj1" fmla="val 17642"/>
              <a:gd name="adj2" fmla="val 57967"/>
              <a:gd name="adj3" fmla="val 47560"/>
            </a:avLst>
          </a:prstGeom>
          <a:ln/>
        </p:spPr>
        <p:style>
          <a:lnRef idx="2">
            <a:schemeClr val="accent1">
              <a:shade val="50000"/>
            </a:schemeClr>
          </a:lnRef>
          <a:fillRef idx="1">
            <a:schemeClr val="accent1"/>
          </a:fillRef>
          <a:effectRef idx="0">
            <a:schemeClr val="accent1"/>
          </a:effectRef>
          <a:fontRef idx="minor"/>
        </p:style>
      </p:sp>
      <p:sp>
        <p:nvSpPr>
          <p:cNvPr id="62" name="CustomShape 57"/>
          <p:cNvSpPr/>
          <p:nvPr/>
        </p:nvSpPr>
        <p:spPr>
          <a:xfrm>
            <a:off x="5834484" y="2415544"/>
            <a:ext cx="2284920" cy="2332440"/>
          </a:xfrm>
          <a:prstGeom prst="flowChartConnector">
            <a:avLst/>
          </a:prstGeom>
          <a:noFill/>
          <a:ln>
            <a:custDash>
              <a:ds d="400000" sp="300000"/>
            </a:custDash>
          </a:ln>
        </p:spPr>
        <p:style>
          <a:lnRef idx="2">
            <a:schemeClr val="accent1">
              <a:shade val="50000"/>
            </a:schemeClr>
          </a:lnRef>
          <a:fillRef idx="1">
            <a:schemeClr val="accent1"/>
          </a:fillRef>
          <a:effectRef idx="0">
            <a:schemeClr val="accent1"/>
          </a:effectRef>
          <a:fontRef idx="minor"/>
        </p:style>
      </p:sp>
      <p:sp>
        <p:nvSpPr>
          <p:cNvPr id="63" name="CustomShape 58"/>
          <p:cNvSpPr/>
          <p:nvPr/>
        </p:nvSpPr>
        <p:spPr>
          <a:xfrm>
            <a:off x="6222564" y="2563504"/>
            <a:ext cx="2315880" cy="261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130" spc="-1">
                <a:solidFill>
                  <a:srgbClr val="4472C4"/>
                </a:solidFill>
                <a:latin typeface="Arial"/>
              </a:rPr>
              <a:t>Stakeholder Environment</a:t>
            </a:r>
            <a:endParaRPr lang="en-US" sz="1130" spc="-1">
              <a:latin typeface="Arial"/>
            </a:endParaRPr>
          </a:p>
        </p:txBody>
      </p:sp>
      <p:sp>
        <p:nvSpPr>
          <p:cNvPr id="65" name="Slide Number Placeholder 4"/>
          <p:cNvSpPr txBox="1">
            <a:spLocks/>
          </p:cNvSpPr>
          <p:nvPr/>
        </p:nvSpPr>
        <p:spPr>
          <a:xfrm>
            <a:off x="6853440" y="4919520"/>
            <a:ext cx="2057040" cy="273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75AD2CE-F49B-4E00-A4C1-B0C86F7952B9}" type="slidenum">
              <a:rPr lang="de-DE" sz="800">
                <a:solidFill>
                  <a:prstClr val="black">
                    <a:tint val="75000"/>
                  </a:prstClr>
                </a:solidFill>
              </a:rPr>
              <a:pPr algn="r"/>
              <a:t>9</a:t>
            </a:fld>
            <a:endParaRPr lang="de-DE" sz="800" dirty="0">
              <a:solidFill>
                <a:prstClr val="black">
                  <a:tint val="75000"/>
                </a:prstClr>
              </a:solidFill>
            </a:endParaRPr>
          </a:p>
        </p:txBody>
      </p:sp>
      <p:sp>
        <p:nvSpPr>
          <p:cNvPr id="67" name="Slide Number Placeholder 3"/>
          <p:cNvSpPr txBox="1">
            <a:spLocks/>
          </p:cNvSpPr>
          <p:nvPr/>
        </p:nvSpPr>
        <p:spPr>
          <a:xfrm>
            <a:off x="6853528" y="4919664"/>
            <a:ext cx="2057400" cy="273844"/>
          </a:xfrm>
          <a:prstGeom prst="rect">
            <a:avLst/>
          </a:prstGeom>
        </p:spPr>
        <p:txBody>
          <a:bodyPr vert="horz" lIns="77925" tIns="38963" rIns="77925" bIns="38963" rtlCol="0" anchor="ctr"/>
          <a:lstStyle>
            <a:defPPr>
              <a:defRPr lang="en-US"/>
            </a:defPPr>
            <a:lvl1pPr marL="0" algn="r" defTabSz="779232" rtl="0" eaLnBrk="1" latinLnBrk="0" hangingPunct="1">
              <a:defRPr sz="800" kern="1200">
                <a:solidFill>
                  <a:schemeClr val="tx1">
                    <a:tint val="75000"/>
                  </a:schemeClr>
                </a:solidFill>
                <a:latin typeface="+mn-lt"/>
                <a:ea typeface="+mn-ea"/>
                <a:cs typeface="+mn-cs"/>
              </a:defRPr>
            </a:lvl1pPr>
            <a:lvl2pPr marL="389582" algn="l" defTabSz="779163" rtl="0" eaLnBrk="1" latinLnBrk="0" hangingPunct="1">
              <a:defRPr sz="1500" kern="1200">
                <a:solidFill>
                  <a:schemeClr val="tx1"/>
                </a:solidFill>
                <a:latin typeface="+mn-lt"/>
                <a:ea typeface="+mn-ea"/>
                <a:cs typeface="+mn-cs"/>
              </a:defRPr>
            </a:lvl2pPr>
            <a:lvl3pPr marL="779163" algn="l" defTabSz="779163" rtl="0" eaLnBrk="1" latinLnBrk="0" hangingPunct="1">
              <a:defRPr sz="1500" kern="1200">
                <a:solidFill>
                  <a:schemeClr val="tx1"/>
                </a:solidFill>
                <a:latin typeface="+mn-lt"/>
                <a:ea typeface="+mn-ea"/>
                <a:cs typeface="+mn-cs"/>
              </a:defRPr>
            </a:lvl3pPr>
            <a:lvl4pPr marL="1168745" algn="l" defTabSz="779163" rtl="0" eaLnBrk="1" latinLnBrk="0" hangingPunct="1">
              <a:defRPr sz="1500" kern="1200">
                <a:solidFill>
                  <a:schemeClr val="tx1"/>
                </a:solidFill>
                <a:latin typeface="+mn-lt"/>
                <a:ea typeface="+mn-ea"/>
                <a:cs typeface="+mn-cs"/>
              </a:defRPr>
            </a:lvl4pPr>
            <a:lvl5pPr marL="1558326" algn="l" defTabSz="779163" rtl="0" eaLnBrk="1" latinLnBrk="0" hangingPunct="1">
              <a:defRPr sz="1500" kern="1200">
                <a:solidFill>
                  <a:schemeClr val="tx1"/>
                </a:solidFill>
                <a:latin typeface="+mn-lt"/>
                <a:ea typeface="+mn-ea"/>
                <a:cs typeface="+mn-cs"/>
              </a:defRPr>
            </a:lvl5pPr>
            <a:lvl6pPr marL="1947908" algn="l" defTabSz="779163" rtl="0" eaLnBrk="1" latinLnBrk="0" hangingPunct="1">
              <a:defRPr sz="1500" kern="1200">
                <a:solidFill>
                  <a:schemeClr val="tx1"/>
                </a:solidFill>
                <a:latin typeface="+mn-lt"/>
                <a:ea typeface="+mn-ea"/>
                <a:cs typeface="+mn-cs"/>
              </a:defRPr>
            </a:lvl6pPr>
            <a:lvl7pPr marL="2337489" algn="l" defTabSz="779163" rtl="0" eaLnBrk="1" latinLnBrk="0" hangingPunct="1">
              <a:defRPr sz="1500" kern="1200">
                <a:solidFill>
                  <a:schemeClr val="tx1"/>
                </a:solidFill>
                <a:latin typeface="+mn-lt"/>
                <a:ea typeface="+mn-ea"/>
                <a:cs typeface="+mn-cs"/>
              </a:defRPr>
            </a:lvl7pPr>
            <a:lvl8pPr marL="2727071" algn="l" defTabSz="779163" rtl="0" eaLnBrk="1" latinLnBrk="0" hangingPunct="1">
              <a:defRPr sz="1500" kern="1200">
                <a:solidFill>
                  <a:schemeClr val="tx1"/>
                </a:solidFill>
                <a:latin typeface="+mn-lt"/>
                <a:ea typeface="+mn-ea"/>
                <a:cs typeface="+mn-cs"/>
              </a:defRPr>
            </a:lvl8pPr>
            <a:lvl9pPr marL="3116652" algn="l" defTabSz="779163" rtl="0" eaLnBrk="1" latinLnBrk="0" hangingPunct="1">
              <a:defRPr sz="1500" kern="1200">
                <a:solidFill>
                  <a:schemeClr val="tx1"/>
                </a:solidFill>
                <a:latin typeface="+mn-lt"/>
                <a:ea typeface="+mn-ea"/>
                <a:cs typeface="+mn-cs"/>
              </a:defRPr>
            </a:lvl9pPr>
          </a:lstStyle>
          <a:p>
            <a:fld id="{375AD2CE-F49B-4E00-A4C1-B0C86F7952B9}" type="slidenum">
              <a:rPr lang="de-DE" smtClean="0">
                <a:solidFill>
                  <a:prstClr val="black">
                    <a:tint val="75000"/>
                  </a:prstClr>
                </a:solidFill>
              </a:rPr>
              <a:pPr/>
              <a:t>9</a:t>
            </a:fld>
            <a:endParaRPr lang="de-DE">
              <a:solidFill>
                <a:prstClr val="black">
                  <a:tint val="75000"/>
                </a:prstClr>
              </a:solidFill>
            </a:endParaRPr>
          </a:p>
        </p:txBody>
      </p:sp>
    </p:spTree>
    <p:extLst>
      <p:ext uri="{BB962C8B-B14F-4D97-AF65-F5344CB8AC3E}">
        <p14:creationId xmlns:p14="http://schemas.microsoft.com/office/powerpoint/2010/main" val="33796186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27&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m.%Y&lt;/m_strFormatTime&gt;&lt;/m_precDefaultDate&gt;&lt;m_precDefaultYear&gt;&lt;m_bNumberIsYear val=&quot;0&quot;/&gt;&lt;m_strFormatTime&gt;%Y&lt;/m_strFormatTime&gt;&lt;/m_precDefaultYear&gt;&lt;m_precDefaultQuarter&gt;&lt;m_bNumberIsYear val=&quot;0&quot;/&gt;&lt;m_strFormatTime&gt;Q%5&lt;/m_strFormatTime&gt;&lt;/m_precDefaultQuarter&gt;&lt;m_precDefaultMonth/&gt;&lt;m_precDefaultWeek/&gt;&lt;m_precDefaultDay&gt;&lt;m_bNumberIsYear val=&quot;0&quot;/&gt;&lt;m_strFormatTime&gt;%#d&lt;/m_strFormatTime&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Telekom Screenfarben">
      <a:dk1>
        <a:srgbClr val="4B4B4B"/>
      </a:dk1>
      <a:lt1>
        <a:sysClr val="window" lastClr="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E20074"/>
      </a:hlink>
      <a:folHlink>
        <a:srgbClr val="6C6C6C"/>
      </a:folHlink>
    </a:clrScheme>
    <a:fontScheme name="T_PPT Fonts">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Telekom Screenfarben">
      <a:dk1>
        <a:srgbClr val="4B4B4B"/>
      </a:dk1>
      <a:lt1>
        <a:sysClr val="window" lastClr="FFFFFF"/>
      </a:lt1>
      <a:dk2>
        <a:srgbClr val="E20074"/>
      </a:dk2>
      <a:lt2>
        <a:srgbClr val="A4A4A4"/>
      </a:lt2>
      <a:accent1>
        <a:srgbClr val="1063AD"/>
      </a:accent1>
      <a:accent2>
        <a:srgbClr val="53BAF2"/>
      </a:accent2>
      <a:accent3>
        <a:srgbClr val="1BADA2"/>
      </a:accent3>
      <a:accent4>
        <a:srgbClr val="BFCB44"/>
      </a:accent4>
      <a:accent5>
        <a:srgbClr val="FFD329"/>
      </a:accent5>
      <a:accent6>
        <a:srgbClr val="FF9A1E"/>
      </a:accent6>
      <a:hlink>
        <a:srgbClr val="992C99"/>
      </a:hlink>
      <a:folHlink>
        <a:srgbClr val="6C6C6C"/>
      </a:folHlink>
    </a:clrScheme>
    <a:fontScheme name="T_PPT Fonts">
      <a:majorFont>
        <a:latin typeface="TeleGrotesk Headline Ultra"/>
        <a:ea typeface=""/>
        <a:cs typeface=""/>
      </a:majorFont>
      <a:minorFont>
        <a:latin typeface="Tele-GroteskNor"/>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2335</TotalTime>
  <Words>2228</Words>
  <Application>Microsoft Macintosh PowerPoint</Application>
  <PresentationFormat>On-screen Show (16:9)</PresentationFormat>
  <Paragraphs>281</Paragraphs>
  <Slides>26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StarSymbol</vt:lpstr>
      <vt:lpstr>Tele-GroteskFet</vt:lpstr>
      <vt:lpstr>Tele-GroteskNor</vt:lpstr>
      <vt:lpstr>Times New Roman</vt:lpstr>
      <vt:lpstr>Wingdings</vt:lpstr>
      <vt:lpstr>Wingdings 2</vt:lpstr>
      <vt:lpstr>Office Theme</vt:lpstr>
      <vt:lpstr>Governance Design and Pilot</vt:lpstr>
      <vt:lpstr>Challenges</vt:lpstr>
      <vt:lpstr>Challenge accepted!</vt:lpstr>
      <vt:lpstr>PowerPoint Presentation</vt:lpstr>
      <vt:lpstr>PowerPoint Presentation</vt:lpstr>
      <vt:lpstr>D2.1 Governance Structure 1.0</vt:lpstr>
      <vt:lpstr>PowerPoint Presentation</vt:lpstr>
      <vt:lpstr>PowerPoint Presentation</vt:lpstr>
      <vt:lpstr>PowerPoint Presentation</vt:lpstr>
      <vt:lpstr>Main findings:</vt:lpstr>
      <vt:lpstr>Main findings (2):</vt:lpstr>
      <vt:lpstr>D2.2 Internal Validation of Governance Structure &amp; D2.3 Governance Structure 2.0 </vt:lpstr>
      <vt:lpstr>PowerPoint Presentation</vt:lpstr>
      <vt:lpstr>PowerPoint Presentation</vt:lpstr>
      <vt:lpstr>PowerPoint Presentation</vt:lpstr>
      <vt:lpstr>Vision: CHECK-T and its context</vt:lpstr>
      <vt:lpstr>Main findings (1):</vt:lpstr>
      <vt:lpstr>Main findings (2):</vt:lpstr>
      <vt:lpstr>D2.4 Roadmap of the set-up of the NCC  </vt:lpstr>
      <vt:lpstr>PowerPoint Presentation</vt:lpstr>
      <vt:lpstr>Findings</vt:lpstr>
      <vt:lpstr>What’s next?</vt:lpstr>
      <vt:lpstr>CHECKs (Community Hubs of Expertise in Cybersecurity Knowledge)</vt:lpstr>
      <vt:lpstr>Community</vt:lpstr>
      <vt:lpstr>Thank you!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TELEKOM POWERPOINT-MASTER 16:9 DE</dc:title>
  <dc:creator>Wagner, Frank</dc:creator>
  <cp:lastModifiedBy>David Goodman</cp:lastModifiedBy>
  <cp:revision>801</cp:revision>
  <cp:lastPrinted>2018-12-02T11:34:56Z</cp:lastPrinted>
  <dcterms:created xsi:type="dcterms:W3CDTF">2019-03-07T20:33:53Z</dcterms:created>
  <dcterms:modified xsi:type="dcterms:W3CDTF">2022-11-30T10:19:38Z</dcterms:modified>
</cp:coreProperties>
</file>