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182" r:id="rId1"/>
  </p:sldMasterIdLst>
  <p:notesMasterIdLst>
    <p:notesMasterId r:id="rId35"/>
  </p:notesMasterIdLst>
  <p:handoutMasterIdLst>
    <p:handoutMasterId r:id="rId36"/>
  </p:handoutMasterIdLst>
  <p:sldIdLst>
    <p:sldId id="256" r:id="rId2"/>
    <p:sldId id="2070" r:id="rId3"/>
    <p:sldId id="2076" r:id="rId4"/>
    <p:sldId id="892" r:id="rId5"/>
    <p:sldId id="2107" r:id="rId6"/>
    <p:sldId id="2007" r:id="rId7"/>
    <p:sldId id="2011" r:id="rId8"/>
    <p:sldId id="2012" r:id="rId9"/>
    <p:sldId id="884" r:id="rId10"/>
    <p:sldId id="2014" r:id="rId11"/>
    <p:sldId id="2039" r:id="rId12"/>
    <p:sldId id="2108" r:id="rId13"/>
    <p:sldId id="2110" r:id="rId14"/>
    <p:sldId id="2109" r:id="rId15"/>
    <p:sldId id="2103" r:id="rId16"/>
    <p:sldId id="2111" r:id="rId17"/>
    <p:sldId id="2047" r:id="rId18"/>
    <p:sldId id="2034" r:id="rId19"/>
    <p:sldId id="2083" r:id="rId20"/>
    <p:sldId id="2042" r:id="rId21"/>
    <p:sldId id="2079" r:id="rId22"/>
    <p:sldId id="2043" r:id="rId23"/>
    <p:sldId id="2044" r:id="rId24"/>
    <p:sldId id="891" r:id="rId25"/>
    <p:sldId id="2104" r:id="rId26"/>
    <p:sldId id="2105" r:id="rId27"/>
    <p:sldId id="2081" r:id="rId28"/>
    <p:sldId id="2112" r:id="rId29"/>
    <p:sldId id="2106" r:id="rId30"/>
    <p:sldId id="2049" r:id="rId31"/>
    <p:sldId id="274" r:id="rId32"/>
    <p:sldId id="2102" r:id="rId33"/>
    <p:sldId id="2075" r:id="rId34"/>
  </p:sldIdLst>
  <p:sldSz cx="9144000" cy="5143500" type="screen16x9"/>
  <p:notesSz cx="9931400" cy="6794500"/>
  <p:custDataLst>
    <p:tags r:id="rId37"/>
  </p:custDataLst>
  <p:defaultTextStyle>
    <a:defPPr>
      <a:defRPr lang="en-US"/>
    </a:defPPr>
    <a:lvl1pPr marL="0" algn="l" defTabSz="779163" rtl="0" eaLnBrk="1" latinLnBrk="0" hangingPunct="1">
      <a:defRPr sz="1500" kern="1200">
        <a:solidFill>
          <a:schemeClr val="tx1"/>
        </a:solidFill>
        <a:latin typeface="+mn-lt"/>
        <a:ea typeface="+mn-ea"/>
        <a:cs typeface="+mn-cs"/>
      </a:defRPr>
    </a:lvl1pPr>
    <a:lvl2pPr marL="389582" algn="l" defTabSz="779163" rtl="0" eaLnBrk="1" latinLnBrk="0" hangingPunct="1">
      <a:defRPr sz="1500" kern="1200">
        <a:solidFill>
          <a:schemeClr val="tx1"/>
        </a:solidFill>
        <a:latin typeface="+mn-lt"/>
        <a:ea typeface="+mn-ea"/>
        <a:cs typeface="+mn-cs"/>
      </a:defRPr>
    </a:lvl2pPr>
    <a:lvl3pPr marL="779163" algn="l" defTabSz="779163" rtl="0" eaLnBrk="1" latinLnBrk="0" hangingPunct="1">
      <a:defRPr sz="1500" kern="1200">
        <a:solidFill>
          <a:schemeClr val="tx1"/>
        </a:solidFill>
        <a:latin typeface="+mn-lt"/>
        <a:ea typeface="+mn-ea"/>
        <a:cs typeface="+mn-cs"/>
      </a:defRPr>
    </a:lvl3pPr>
    <a:lvl4pPr marL="1168745" algn="l" defTabSz="779163" rtl="0" eaLnBrk="1" latinLnBrk="0" hangingPunct="1">
      <a:defRPr sz="1500" kern="1200">
        <a:solidFill>
          <a:schemeClr val="tx1"/>
        </a:solidFill>
        <a:latin typeface="+mn-lt"/>
        <a:ea typeface="+mn-ea"/>
        <a:cs typeface="+mn-cs"/>
      </a:defRPr>
    </a:lvl4pPr>
    <a:lvl5pPr marL="1558326" algn="l" defTabSz="779163" rtl="0" eaLnBrk="1" latinLnBrk="0" hangingPunct="1">
      <a:defRPr sz="1500" kern="1200">
        <a:solidFill>
          <a:schemeClr val="tx1"/>
        </a:solidFill>
        <a:latin typeface="+mn-lt"/>
        <a:ea typeface="+mn-ea"/>
        <a:cs typeface="+mn-cs"/>
      </a:defRPr>
    </a:lvl5pPr>
    <a:lvl6pPr marL="1947908" algn="l" defTabSz="779163" rtl="0" eaLnBrk="1" latinLnBrk="0" hangingPunct="1">
      <a:defRPr sz="1500" kern="1200">
        <a:solidFill>
          <a:schemeClr val="tx1"/>
        </a:solidFill>
        <a:latin typeface="+mn-lt"/>
        <a:ea typeface="+mn-ea"/>
        <a:cs typeface="+mn-cs"/>
      </a:defRPr>
    </a:lvl6pPr>
    <a:lvl7pPr marL="2337489" algn="l" defTabSz="779163" rtl="0" eaLnBrk="1" latinLnBrk="0" hangingPunct="1">
      <a:defRPr sz="1500" kern="1200">
        <a:solidFill>
          <a:schemeClr val="tx1"/>
        </a:solidFill>
        <a:latin typeface="+mn-lt"/>
        <a:ea typeface="+mn-ea"/>
        <a:cs typeface="+mn-cs"/>
      </a:defRPr>
    </a:lvl7pPr>
    <a:lvl8pPr marL="2727071" algn="l" defTabSz="779163" rtl="0" eaLnBrk="1" latinLnBrk="0" hangingPunct="1">
      <a:defRPr sz="1500" kern="1200">
        <a:solidFill>
          <a:schemeClr val="tx1"/>
        </a:solidFill>
        <a:latin typeface="+mn-lt"/>
        <a:ea typeface="+mn-ea"/>
        <a:cs typeface="+mn-cs"/>
      </a:defRPr>
    </a:lvl8pPr>
    <a:lvl9pPr marL="3116652" algn="l" defTabSz="779163" rtl="0" eaLnBrk="1" latinLnBrk="0" hangingPunct="1">
      <a:defRPr sz="1500" kern="1200">
        <a:solidFill>
          <a:schemeClr val="tx1"/>
        </a:solidFill>
        <a:latin typeface="+mn-lt"/>
        <a:ea typeface="+mn-ea"/>
        <a:cs typeface="+mn-cs"/>
      </a:defRPr>
    </a:lvl9pPr>
  </p:defaultTextStyle>
  <p:extLst>
    <p:ext uri="{EFAFB233-063F-42B5-8137-9DF3F51BA10A}">
      <p15:sldGuideLst xmlns:p15="http://schemas.microsoft.com/office/powerpoint/2012/main">
        <p15:guide id="4" orient="horz" pos="204" userDrawn="1">
          <p15:clr>
            <a:srgbClr val="A4A3A4"/>
          </p15:clr>
        </p15:guide>
        <p15:guide id="8" orient="horz" pos="2041" userDrawn="1">
          <p15:clr>
            <a:srgbClr val="A4A3A4"/>
          </p15:clr>
        </p15:guide>
        <p15:guide id="9" orient="horz" pos="931" userDrawn="1">
          <p15:clr>
            <a:srgbClr val="A4A3A4"/>
          </p15:clr>
        </p15:guide>
        <p15:guide id="10" orient="horz" pos="3267" userDrawn="1">
          <p15:clr>
            <a:srgbClr val="A4A3A4"/>
          </p15:clr>
        </p15:guide>
        <p15:guide id="11" orient="horz" pos="703" userDrawn="1">
          <p15:clr>
            <a:srgbClr val="A4A3A4"/>
          </p15:clr>
        </p15:guide>
        <p15:guide id="12" orient="horz" pos="3493" userDrawn="1">
          <p15:clr>
            <a:srgbClr val="A4A3A4"/>
          </p15:clr>
        </p15:guide>
        <p15:guide id="13" orient="horz" pos="3719" userDrawn="1">
          <p15:clr>
            <a:srgbClr val="A4A3A4"/>
          </p15:clr>
        </p15:guide>
        <p15:guide id="14" orient="horz" pos="3879" userDrawn="1">
          <p15:clr>
            <a:srgbClr val="A4A3A4"/>
          </p15:clr>
        </p15:guide>
        <p15:guide id="15" pos="1939" userDrawn="1">
          <p15:clr>
            <a:srgbClr val="A4A3A4"/>
          </p15:clr>
        </p15:guide>
        <p15:guide id="16" pos="1847" userDrawn="1">
          <p15:clr>
            <a:srgbClr val="A4A3A4"/>
          </p15:clr>
        </p15:guide>
        <p15:guide id="17" pos="204" userDrawn="1">
          <p15:clr>
            <a:srgbClr val="A4A3A4"/>
          </p15:clr>
        </p15:guide>
        <p15:guide id="18" pos="7054" userDrawn="1">
          <p15:clr>
            <a:srgbClr val="A4A3A4"/>
          </p15:clr>
        </p15:guide>
        <p15:guide id="19" pos="5411" userDrawn="1">
          <p15:clr>
            <a:srgbClr val="A4A3A4"/>
          </p15:clr>
        </p15:guide>
        <p15:guide id="20" pos="5318" userDrawn="1">
          <p15:clr>
            <a:srgbClr val="A4A3A4"/>
          </p15:clr>
        </p15:guide>
        <p15:guide id="21" pos="3674" userDrawn="1">
          <p15:clr>
            <a:srgbClr val="A4A3A4"/>
          </p15:clr>
        </p15:guide>
        <p15:guide id="22" pos="3584" userDrawn="1">
          <p15:clr>
            <a:srgbClr val="A4A3A4"/>
          </p15:clr>
        </p15:guide>
        <p15:guide id="23" pos="3629" userDrawn="1">
          <p15:clr>
            <a:srgbClr val="A4A3A4"/>
          </p15:clr>
        </p15:guide>
        <p15:guide id="24" orient="horz" pos="216" userDrawn="1">
          <p15:clr>
            <a:srgbClr val="A4A3A4"/>
          </p15:clr>
        </p15:guide>
        <p15:guide id="25" orient="horz" pos="2160" userDrawn="1">
          <p15:clr>
            <a:srgbClr val="A4A3A4"/>
          </p15:clr>
        </p15:guide>
        <p15:guide id="26" orient="horz" pos="984" userDrawn="1">
          <p15:clr>
            <a:srgbClr val="A4A3A4"/>
          </p15:clr>
        </p15:guide>
        <p15:guide id="27" orient="horz" pos="3456" userDrawn="1">
          <p15:clr>
            <a:srgbClr val="A4A3A4"/>
          </p15:clr>
        </p15:guide>
        <p15:guide id="28" orient="horz" pos="744" userDrawn="1">
          <p15:clr>
            <a:srgbClr val="A4A3A4"/>
          </p15:clr>
        </p15:guide>
        <p15:guide id="29" orient="horz" pos="3697" userDrawn="1">
          <p15:clr>
            <a:srgbClr val="A4A3A4"/>
          </p15:clr>
        </p15:guide>
        <p15:guide id="30" orient="horz" pos="3936" userDrawn="1">
          <p15:clr>
            <a:srgbClr val="A4A3A4"/>
          </p15:clr>
        </p15:guide>
        <p15:guide id="31" orient="horz" pos="4104" userDrawn="1">
          <p15:clr>
            <a:srgbClr val="A4A3A4"/>
          </p15:clr>
        </p15:guide>
        <p15:guide id="32" pos="1667" userDrawn="1">
          <p15:clr>
            <a:srgbClr val="A4A3A4"/>
          </p15:clr>
        </p15:guide>
        <p15:guide id="33" pos="1588" userDrawn="1">
          <p15:clr>
            <a:srgbClr val="A4A3A4"/>
          </p15:clr>
        </p15:guide>
        <p15:guide id="34" pos="176" userDrawn="1">
          <p15:clr>
            <a:srgbClr val="A4A3A4"/>
          </p15:clr>
        </p15:guide>
        <p15:guide id="35" pos="6065" userDrawn="1">
          <p15:clr>
            <a:srgbClr val="A4A3A4"/>
          </p15:clr>
        </p15:guide>
        <p15:guide id="36" pos="4652" userDrawn="1">
          <p15:clr>
            <a:srgbClr val="A4A3A4"/>
          </p15:clr>
        </p15:guide>
        <p15:guide id="37" pos="4571" userDrawn="1">
          <p15:clr>
            <a:srgbClr val="A4A3A4"/>
          </p15:clr>
        </p15:guide>
        <p15:guide id="38" pos="3159" userDrawn="1">
          <p15:clr>
            <a:srgbClr val="A4A3A4"/>
          </p15:clr>
        </p15:guide>
        <p15:guide id="39" pos="3081" userDrawn="1">
          <p15:clr>
            <a:srgbClr val="A4A3A4"/>
          </p15:clr>
        </p15:guide>
        <p15:guide id="40" pos="3120" userDrawn="1">
          <p15:clr>
            <a:srgbClr val="A4A3A4"/>
          </p15:clr>
        </p15:guide>
        <p15:guide id="41" orient="horz" pos="-336">
          <p15:clr>
            <a:srgbClr val="A4A3A4"/>
          </p15:clr>
        </p15:guide>
        <p15:guide id="42" orient="horz" pos="1501">
          <p15:clr>
            <a:srgbClr val="A4A3A4"/>
          </p15:clr>
        </p15:guide>
        <p15:guide id="43" orient="horz" pos="391">
          <p15:clr>
            <a:srgbClr val="A4A3A4"/>
          </p15:clr>
        </p15:guide>
        <p15:guide id="44" orient="horz" pos="2727">
          <p15:clr>
            <a:srgbClr val="A4A3A4"/>
          </p15:clr>
        </p15:guide>
        <p15:guide id="45" orient="horz" pos="163">
          <p15:clr>
            <a:srgbClr val="A4A3A4"/>
          </p15:clr>
        </p15:guide>
        <p15:guide id="46" orient="horz" pos="2953">
          <p15:clr>
            <a:srgbClr val="A4A3A4"/>
          </p15:clr>
        </p15:guide>
        <p15:guide id="47" orient="horz" pos="3179">
          <p15:clr>
            <a:srgbClr val="A4A3A4"/>
          </p15:clr>
        </p15:guide>
        <p15:guide id="48" orient="horz" pos="3339">
          <p15:clr>
            <a:srgbClr val="A4A3A4"/>
          </p15:clr>
        </p15:guide>
        <p15:guide id="49" orient="horz" pos="-324">
          <p15:clr>
            <a:srgbClr val="A4A3A4"/>
          </p15:clr>
        </p15:guide>
        <p15:guide id="50" orient="horz" pos="1620">
          <p15:clr>
            <a:srgbClr val="A4A3A4"/>
          </p15:clr>
        </p15:guide>
        <p15:guide id="51" orient="horz" pos="444">
          <p15:clr>
            <a:srgbClr val="A4A3A4"/>
          </p15:clr>
        </p15:guide>
        <p15:guide id="52" orient="horz" pos="2916">
          <p15:clr>
            <a:srgbClr val="A4A3A4"/>
          </p15:clr>
        </p15:guide>
        <p15:guide id="53" orient="horz" pos="3157">
          <p15:clr>
            <a:srgbClr val="A4A3A4"/>
          </p15:clr>
        </p15:guide>
        <p15:guide id="54" orient="horz" pos="3396">
          <p15:clr>
            <a:srgbClr val="A4A3A4"/>
          </p15:clr>
        </p15:guide>
        <p15:guide id="55" orient="horz" pos="3564">
          <p15:clr>
            <a:srgbClr val="A4A3A4"/>
          </p15:clr>
        </p15:guide>
        <p15:guide id="56" pos="1699">
          <p15:clr>
            <a:srgbClr val="A4A3A4"/>
          </p15:clr>
        </p15:guide>
        <p15:guide id="57" pos="1607">
          <p15:clr>
            <a:srgbClr val="A4A3A4"/>
          </p15:clr>
        </p15:guide>
        <p15:guide id="58" pos="-36">
          <p15:clr>
            <a:srgbClr val="A4A3A4"/>
          </p15:clr>
        </p15:guide>
        <p15:guide id="59" pos="6814">
          <p15:clr>
            <a:srgbClr val="A4A3A4"/>
          </p15:clr>
        </p15:guide>
        <p15:guide id="60" pos="5171">
          <p15:clr>
            <a:srgbClr val="A4A3A4"/>
          </p15:clr>
        </p15:guide>
        <p15:guide id="61" pos="5078">
          <p15:clr>
            <a:srgbClr val="A4A3A4"/>
          </p15:clr>
        </p15:guide>
        <p15:guide id="62" pos="3434">
          <p15:clr>
            <a:srgbClr val="A4A3A4"/>
          </p15:clr>
        </p15:guide>
        <p15:guide id="63" pos="3344">
          <p15:clr>
            <a:srgbClr val="A4A3A4"/>
          </p15:clr>
        </p15:guide>
        <p15:guide id="64" pos="3389">
          <p15:clr>
            <a:srgbClr val="A4A3A4"/>
          </p15:clr>
        </p15:guide>
        <p15:guide id="65" pos="1427">
          <p15:clr>
            <a:srgbClr val="A4A3A4"/>
          </p15:clr>
        </p15:guide>
        <p15:guide id="66" pos="1348">
          <p15:clr>
            <a:srgbClr val="A4A3A4"/>
          </p15:clr>
        </p15:guide>
        <p15:guide id="67" pos="-64">
          <p15:clr>
            <a:srgbClr val="A4A3A4"/>
          </p15:clr>
        </p15:guide>
        <p15:guide id="68" pos="5825">
          <p15:clr>
            <a:srgbClr val="A4A3A4"/>
          </p15:clr>
        </p15:guide>
        <p15:guide id="69" pos="4412">
          <p15:clr>
            <a:srgbClr val="A4A3A4"/>
          </p15:clr>
        </p15:guide>
        <p15:guide id="70" pos="4331">
          <p15:clr>
            <a:srgbClr val="A4A3A4"/>
          </p15:clr>
        </p15:guide>
        <p15:guide id="71" pos="2919">
          <p15:clr>
            <a:srgbClr val="A4A3A4"/>
          </p15:clr>
        </p15:guide>
        <p15:guide id="72" pos="2841">
          <p15:clr>
            <a:srgbClr val="A4A3A4"/>
          </p15:clr>
        </p15:guide>
        <p15:guide id="73" pos="2880">
          <p15:clr>
            <a:srgbClr val="A4A3A4"/>
          </p15:clr>
        </p15:guide>
      </p15:sldGuideLst>
    </p:ext>
    <p:ext uri="{2D200454-40CA-4A62-9FC3-DE9A4176ACB9}">
      <p15:notesGuideLst xmlns:p15="http://schemas.microsoft.com/office/powerpoint/2012/main">
        <p15:guide id="1" orient="horz" pos="1971" userDrawn="1">
          <p15:clr>
            <a:srgbClr val="A4A3A4"/>
          </p15:clr>
        </p15:guide>
        <p15:guide id="2" pos="3156" userDrawn="1">
          <p15:clr>
            <a:srgbClr val="A4A3A4"/>
          </p15:clr>
        </p15:guide>
        <p15:guide id="3" pos="441" userDrawn="1">
          <p15:clr>
            <a:srgbClr val="A4A3A4"/>
          </p15:clr>
        </p15:guide>
        <p15:guide id="4" pos="5870" userDrawn="1">
          <p15:clr>
            <a:srgbClr val="A4A3A4"/>
          </p15:clr>
        </p15:guide>
        <p15:guide id="5" orient="horz" pos="2141" userDrawn="1">
          <p15:clr>
            <a:srgbClr val="A4A3A4"/>
          </p15:clr>
        </p15:guide>
        <p15:guide id="6" pos="3128" userDrawn="1">
          <p15:clr>
            <a:srgbClr val="A4A3A4"/>
          </p15:clr>
        </p15:guide>
        <p15:guide id="7" pos="437" userDrawn="1">
          <p15:clr>
            <a:srgbClr val="A4A3A4"/>
          </p15:clr>
        </p15:guide>
        <p15:guide id="8" pos="5819"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ada2" initials="d" lastIdx="6" clrIdx="0"/>
  <p:cmAuthor id="1" name="Dada" initials="DT" lastIdx="20" clrIdx="1"/>
  <p:cmAuthor id="2" name="Dada-Design" initials="D" lastIdx="4" clrIdx="2"/>
  <p:cmAuthor id="3" name="kair" initials="kr" lastIdx="3" clrIdx="3"/>
  <p:cmAuthor id="4" name="Rannenberg" initials="R" lastIdx="1" clrIdx="4">
    <p:extLst>
      <p:ext uri="{19B8F6BF-5375-455C-9EA6-DF929625EA0E}">
        <p15:presenceInfo xmlns:p15="http://schemas.microsoft.com/office/powerpoint/2012/main" userId="Rannenber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clrMode="gray"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4094"/>
    <a:srgbClr val="FEEB17"/>
    <a:srgbClr val="164194"/>
    <a:srgbClr val="112D82"/>
    <a:srgbClr val="898989"/>
    <a:srgbClr val="4472C4"/>
    <a:srgbClr val="E20074"/>
    <a:srgbClr val="E20000"/>
    <a:srgbClr val="992C99"/>
    <a:srgbClr val="4B4B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6330" autoAdjust="0"/>
    <p:restoredTop sz="95761" autoAdjust="0"/>
  </p:normalViewPr>
  <p:slideViewPr>
    <p:cSldViewPr snapToGrid="0" snapToObjects="1">
      <p:cViewPr varScale="1">
        <p:scale>
          <a:sx n="128" d="100"/>
          <a:sy n="128" d="100"/>
        </p:scale>
        <p:origin x="1160" y="168"/>
      </p:cViewPr>
      <p:guideLst>
        <p:guide orient="horz" pos="204"/>
        <p:guide orient="horz" pos="2041"/>
        <p:guide orient="horz" pos="931"/>
        <p:guide orient="horz" pos="3267"/>
        <p:guide orient="horz" pos="703"/>
        <p:guide orient="horz" pos="3493"/>
        <p:guide orient="horz" pos="3719"/>
        <p:guide orient="horz" pos="3879"/>
        <p:guide pos="1939"/>
        <p:guide pos="1847"/>
        <p:guide pos="204"/>
        <p:guide pos="7054"/>
        <p:guide pos="5411"/>
        <p:guide pos="5318"/>
        <p:guide pos="3674"/>
        <p:guide pos="3584"/>
        <p:guide pos="3629"/>
        <p:guide orient="horz" pos="216"/>
        <p:guide orient="horz" pos="2160"/>
        <p:guide orient="horz" pos="984"/>
        <p:guide orient="horz" pos="3456"/>
        <p:guide orient="horz" pos="744"/>
        <p:guide orient="horz" pos="3697"/>
        <p:guide orient="horz" pos="3936"/>
        <p:guide orient="horz" pos="4104"/>
        <p:guide pos="1667"/>
        <p:guide pos="1588"/>
        <p:guide pos="176"/>
        <p:guide pos="6065"/>
        <p:guide pos="4652"/>
        <p:guide pos="4571"/>
        <p:guide pos="3159"/>
        <p:guide pos="3081"/>
        <p:guide pos="3120"/>
        <p:guide orient="horz" pos="-336"/>
        <p:guide orient="horz" pos="1501"/>
        <p:guide orient="horz" pos="391"/>
        <p:guide orient="horz" pos="2727"/>
        <p:guide orient="horz" pos="163"/>
        <p:guide orient="horz" pos="2953"/>
        <p:guide orient="horz" pos="3179"/>
        <p:guide orient="horz" pos="3339"/>
        <p:guide orient="horz" pos="-324"/>
        <p:guide orient="horz" pos="1620"/>
        <p:guide orient="horz" pos="444"/>
        <p:guide orient="horz" pos="2916"/>
        <p:guide orient="horz" pos="3157"/>
        <p:guide orient="horz" pos="3396"/>
        <p:guide orient="horz" pos="3564"/>
        <p:guide pos="1699"/>
        <p:guide pos="1607"/>
        <p:guide pos="-36"/>
        <p:guide pos="6814"/>
        <p:guide pos="5171"/>
        <p:guide pos="5078"/>
        <p:guide pos="3434"/>
        <p:guide pos="3344"/>
        <p:guide pos="3389"/>
        <p:guide pos="1427"/>
        <p:guide pos="1348"/>
        <p:guide pos="-64"/>
        <p:guide pos="5825"/>
        <p:guide pos="4412"/>
        <p:guide pos="4331"/>
        <p:guide pos="2919"/>
        <p:guide pos="2841"/>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showGuides="1">
      <p:cViewPr varScale="1">
        <p:scale>
          <a:sx n="130" d="100"/>
          <a:sy n="130" d="100"/>
        </p:scale>
        <p:origin x="1152" y="200"/>
      </p:cViewPr>
      <p:guideLst>
        <p:guide orient="horz" pos="1971"/>
        <p:guide pos="3156"/>
        <p:guide pos="441"/>
        <p:guide pos="5870"/>
        <p:guide orient="horz" pos="2141"/>
        <p:guide pos="3128"/>
        <p:guide pos="437"/>
        <p:guide pos="5819"/>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gs" Target="tags/tag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liennummernplatzhalter 4"/>
          <p:cNvSpPr>
            <a:spLocks noGrp="1"/>
          </p:cNvSpPr>
          <p:nvPr>
            <p:ph type="sldNum" sz="quarter" idx="3"/>
          </p:nvPr>
        </p:nvSpPr>
        <p:spPr>
          <a:xfrm>
            <a:off x="8554174" y="6420000"/>
            <a:ext cx="682948" cy="208650"/>
          </a:xfrm>
          <a:prstGeom prst="rect">
            <a:avLst/>
          </a:prstGeom>
        </p:spPr>
        <p:txBody>
          <a:bodyPr vert="horz" lIns="0" tIns="45720" rIns="0" bIns="45720" rtlCol="0" anchor="b"/>
          <a:lstStyle>
            <a:lvl1pPr algn="r">
              <a:defRPr sz="1200"/>
            </a:lvl1pPr>
          </a:lstStyle>
          <a:p>
            <a:fld id="{A7E515CE-432D-4663-9EC7-909C3633A725}" type="slidenum">
              <a:rPr lang="de-DE" smtClean="0">
                <a:latin typeface="Tele-GroteskNor" pitchFamily="2" charset="0"/>
              </a:rPr>
              <a:pPr/>
              <a:t>‹#›</a:t>
            </a:fld>
            <a:endParaRPr lang="de-DE" dirty="0">
              <a:latin typeface="Tele-GroteskNor" pitchFamily="2" charset="0"/>
            </a:endParaRPr>
          </a:p>
        </p:txBody>
      </p:sp>
    </p:spTree>
    <p:extLst>
      <p:ext uri="{BB962C8B-B14F-4D97-AF65-F5344CB8AC3E}">
        <p14:creationId xmlns:p14="http://schemas.microsoft.com/office/powerpoint/2010/main" val="2003313548"/>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lienbildplatzhalter 3"/>
          <p:cNvSpPr>
            <a:spLocks noGrp="1" noRot="1" noChangeAspect="1"/>
          </p:cNvSpPr>
          <p:nvPr>
            <p:ph type="sldImg" idx="2"/>
          </p:nvPr>
        </p:nvSpPr>
        <p:spPr>
          <a:xfrm>
            <a:off x="2774950" y="276225"/>
            <a:ext cx="4381500" cy="2465388"/>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93374" y="2880585"/>
            <a:ext cx="8544652" cy="3404328"/>
          </a:xfrm>
          <a:prstGeom prst="rect">
            <a:avLst/>
          </a:prstGeom>
        </p:spPr>
        <p:txBody>
          <a:bodyPr vert="horz" lIns="0" tIns="0" rIns="0" bIns="0" rtlCol="0">
            <a:normAutofit/>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Foliennummernplatzhalter 6"/>
          <p:cNvSpPr>
            <a:spLocks noGrp="1"/>
          </p:cNvSpPr>
          <p:nvPr>
            <p:ph type="sldNum" sz="quarter" idx="5"/>
          </p:nvPr>
        </p:nvSpPr>
        <p:spPr>
          <a:xfrm>
            <a:off x="8555080" y="6420000"/>
            <a:ext cx="682948" cy="208650"/>
          </a:xfrm>
          <a:prstGeom prst="rect">
            <a:avLst/>
          </a:prstGeom>
        </p:spPr>
        <p:txBody>
          <a:bodyPr vert="horz" lIns="0" tIns="45720" rIns="0" bIns="45720" rtlCol="0" anchor="ctr"/>
          <a:lstStyle>
            <a:lvl1pPr algn="r">
              <a:defRPr sz="900">
                <a:latin typeface="Tele-GroteskNor" pitchFamily="2" charset="0"/>
              </a:defRPr>
            </a:lvl1pPr>
          </a:lstStyle>
          <a:p>
            <a:fld id="{76E97663-D53D-4421-A2F3-0C076A0529F5}" type="slidenum">
              <a:rPr lang="de-DE" smtClean="0"/>
              <a:pPr/>
              <a:t>‹#›</a:t>
            </a:fld>
            <a:endParaRPr lang="de-DE" dirty="0"/>
          </a:p>
        </p:txBody>
      </p:sp>
    </p:spTree>
    <p:extLst>
      <p:ext uri="{BB962C8B-B14F-4D97-AF65-F5344CB8AC3E}">
        <p14:creationId xmlns:p14="http://schemas.microsoft.com/office/powerpoint/2010/main" val="1596344682"/>
      </p:ext>
    </p:extLst>
  </p:cSld>
  <p:clrMap bg1="lt1" tx1="dk1" bg2="lt2" tx2="dk2" accent1="accent1" accent2="accent2" accent3="accent3" accent4="accent4" accent5="accent5" accent6="accent6" hlink="hlink" folHlink="folHlink"/>
  <p:hf hdr="0"/>
  <p:notesStyle>
    <a:lvl1pPr marL="0" indent="0" algn="l" defTabSz="981745" rtl="0" eaLnBrk="1" latinLnBrk="0" hangingPunct="1">
      <a:lnSpc>
        <a:spcPct val="90000"/>
      </a:lnSpc>
      <a:spcBef>
        <a:spcPts val="341"/>
      </a:spcBef>
      <a:buClr>
        <a:schemeClr val="tx2"/>
      </a:buClr>
      <a:buSzPct val="75000"/>
      <a:buFont typeface="Wingdings" pitchFamily="2" charset="2"/>
      <a:buNone/>
      <a:defRPr sz="900" kern="1200">
        <a:solidFill>
          <a:schemeClr val="tx1"/>
        </a:solidFill>
        <a:latin typeface="Tele-GroteskFet" pitchFamily="2" charset="0"/>
        <a:ea typeface="+mn-ea"/>
        <a:cs typeface="+mn-cs"/>
      </a:defRPr>
    </a:lvl1pPr>
    <a:lvl2pPr marL="0" indent="0" algn="l" defTabSz="981745" rtl="0" eaLnBrk="1" latinLnBrk="0" hangingPunct="1">
      <a:lnSpc>
        <a:spcPct val="90000"/>
      </a:lnSpc>
      <a:spcBef>
        <a:spcPts val="341"/>
      </a:spcBef>
      <a:buClr>
        <a:schemeClr val="tx2"/>
      </a:buClr>
      <a:buSzPct val="75000"/>
      <a:buFont typeface="Wingdings" pitchFamily="2" charset="2"/>
      <a:buNone/>
      <a:defRPr sz="900" kern="1200">
        <a:solidFill>
          <a:schemeClr val="tx1"/>
        </a:solidFill>
        <a:latin typeface="Tele-GroteskNor" pitchFamily="2" charset="0"/>
        <a:ea typeface="+mn-ea"/>
        <a:cs typeface="+mn-cs"/>
      </a:defRPr>
    </a:lvl2pPr>
    <a:lvl3pPr marL="73046" indent="-73046" algn="l" defTabSz="981745" rtl="0" eaLnBrk="1" latinLnBrk="0" hangingPunct="1">
      <a:lnSpc>
        <a:spcPct val="90000"/>
      </a:lnSpc>
      <a:spcBef>
        <a:spcPts val="341"/>
      </a:spcBef>
      <a:buClrTx/>
      <a:buSzPct val="70000"/>
      <a:buFont typeface="Wingdings 2" panose="05020102010507070707" pitchFamily="18" charset="2"/>
      <a:buChar char="¡"/>
      <a:defRPr sz="900" kern="1200">
        <a:solidFill>
          <a:schemeClr val="tx1"/>
        </a:solidFill>
        <a:latin typeface="Tele-GroteskNor" pitchFamily="2" charset="0"/>
        <a:ea typeface="+mn-ea"/>
        <a:cs typeface="+mn-cs"/>
      </a:defRPr>
    </a:lvl3pPr>
    <a:lvl4pPr marL="154210" indent="-81163" algn="l" defTabSz="981745" rtl="0" eaLnBrk="1" latinLnBrk="0" hangingPunct="1">
      <a:lnSpc>
        <a:spcPct val="90000"/>
      </a:lnSpc>
      <a:spcBef>
        <a:spcPts val="341"/>
      </a:spcBef>
      <a:buClrTx/>
      <a:buSzPct val="70000"/>
      <a:buFont typeface="Wingdings 2" panose="05020102010507070707" pitchFamily="18" charset="2"/>
      <a:buChar char="¡"/>
      <a:defRPr sz="900" kern="1200">
        <a:solidFill>
          <a:schemeClr val="tx1"/>
        </a:solidFill>
        <a:latin typeface="Tele-GroteskNor" pitchFamily="2" charset="0"/>
        <a:ea typeface="+mn-ea"/>
        <a:cs typeface="+mn-cs"/>
      </a:defRPr>
    </a:lvl4pPr>
    <a:lvl5pPr marL="227256" indent="-73046" algn="l" defTabSz="981745" rtl="0" eaLnBrk="1" latinLnBrk="0" hangingPunct="1">
      <a:lnSpc>
        <a:spcPct val="90000"/>
      </a:lnSpc>
      <a:spcBef>
        <a:spcPts val="341"/>
      </a:spcBef>
      <a:buClrTx/>
      <a:buSzPct val="70000"/>
      <a:buFont typeface="Wingdings 2" panose="05020102010507070707" pitchFamily="18" charset="2"/>
      <a:buChar char="¡"/>
      <a:defRPr sz="900" kern="1200">
        <a:solidFill>
          <a:schemeClr val="tx1"/>
        </a:solidFill>
        <a:latin typeface="Tele-GroteskNor" pitchFamily="2" charset="0"/>
        <a:ea typeface="+mn-ea"/>
        <a:cs typeface="+mn-cs"/>
      </a:defRPr>
    </a:lvl5pPr>
    <a:lvl6pPr marL="2454364" algn="l" defTabSz="981745" rtl="0" eaLnBrk="1" latinLnBrk="0" hangingPunct="1">
      <a:defRPr sz="1300" kern="1200">
        <a:solidFill>
          <a:schemeClr val="tx1"/>
        </a:solidFill>
        <a:latin typeface="+mn-lt"/>
        <a:ea typeface="+mn-ea"/>
        <a:cs typeface="+mn-cs"/>
      </a:defRPr>
    </a:lvl6pPr>
    <a:lvl7pPr marL="2945236" algn="l" defTabSz="981745" rtl="0" eaLnBrk="1" latinLnBrk="0" hangingPunct="1">
      <a:defRPr sz="1300" kern="1200">
        <a:solidFill>
          <a:schemeClr val="tx1"/>
        </a:solidFill>
        <a:latin typeface="+mn-lt"/>
        <a:ea typeface="+mn-ea"/>
        <a:cs typeface="+mn-cs"/>
      </a:defRPr>
    </a:lvl7pPr>
    <a:lvl8pPr marL="3436109" algn="l" defTabSz="981745" rtl="0" eaLnBrk="1" latinLnBrk="0" hangingPunct="1">
      <a:defRPr sz="1300" kern="1200">
        <a:solidFill>
          <a:schemeClr val="tx1"/>
        </a:solidFill>
        <a:latin typeface="+mn-lt"/>
        <a:ea typeface="+mn-ea"/>
        <a:cs typeface="+mn-cs"/>
      </a:defRPr>
    </a:lvl8pPr>
    <a:lvl9pPr marL="3926981" algn="l" defTabSz="981745"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6E97663-D53D-4421-A2F3-0C076A0529F5}" type="slidenum">
              <a:rPr lang="de-DE" smtClean="0"/>
              <a:pPr/>
              <a:t>1</a:t>
            </a:fld>
            <a:endParaRPr lang="de-DE" dirty="0"/>
          </a:p>
        </p:txBody>
      </p:sp>
    </p:spTree>
    <p:extLst>
      <p:ext uri="{BB962C8B-B14F-4D97-AF65-F5344CB8AC3E}">
        <p14:creationId xmlns:p14="http://schemas.microsoft.com/office/powerpoint/2010/main" val="296349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E97663-D53D-4421-A2F3-0C076A0529F5}" type="slidenum">
              <a:rPr lang="de-DE" smtClean="0"/>
              <a:pPr/>
              <a:t>29</a:t>
            </a:fld>
            <a:endParaRPr lang="de-DE" dirty="0"/>
          </a:p>
        </p:txBody>
      </p:sp>
    </p:spTree>
    <p:extLst>
      <p:ext uri="{BB962C8B-B14F-4D97-AF65-F5344CB8AC3E}">
        <p14:creationId xmlns:p14="http://schemas.microsoft.com/office/powerpoint/2010/main" val="26808442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17409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431C0-C7A5-3645-8F2C-90C63C74A0DE}"/>
              </a:ext>
            </a:extLst>
          </p:cNvPr>
          <p:cNvSpPr>
            <a:spLocks noGrp="1"/>
          </p:cNvSpPr>
          <p:nvPr>
            <p:ph type="ctrTitle" hasCustomPrompt="1"/>
          </p:nvPr>
        </p:nvSpPr>
        <p:spPr>
          <a:xfrm>
            <a:off x="388271" y="2366222"/>
            <a:ext cx="8370256" cy="1334084"/>
          </a:xfrm>
        </p:spPr>
        <p:txBody>
          <a:bodyPr anchor="t"/>
          <a:lstStyle>
            <a:lvl1pPr algn="l">
              <a:defRPr sz="4200" b="0" i="0" baseline="0">
                <a:solidFill>
                  <a:schemeClr val="bg1"/>
                </a:solidFill>
                <a:latin typeface="Gill Sans MT" panose="020B0502020104020203" pitchFamily="34" charset="77"/>
                <a:cs typeface="Arial"/>
              </a:defRPr>
            </a:lvl1pPr>
          </a:lstStyle>
          <a:p>
            <a:r>
              <a:rPr lang="en-US" dirty="0"/>
              <a:t>Title</a:t>
            </a:r>
          </a:p>
        </p:txBody>
      </p:sp>
      <p:sp>
        <p:nvSpPr>
          <p:cNvPr id="3" name="Subtitle 2">
            <a:extLst>
              <a:ext uri="{FF2B5EF4-FFF2-40B4-BE49-F238E27FC236}">
                <a16:creationId xmlns:a16="http://schemas.microsoft.com/office/drawing/2014/main" id="{0188D328-7759-2F45-9EAE-93211720C747}"/>
              </a:ext>
            </a:extLst>
          </p:cNvPr>
          <p:cNvSpPr>
            <a:spLocks noGrp="1"/>
          </p:cNvSpPr>
          <p:nvPr>
            <p:ph type="subTitle" idx="1"/>
          </p:nvPr>
        </p:nvSpPr>
        <p:spPr>
          <a:xfrm>
            <a:off x="388271" y="3700307"/>
            <a:ext cx="8370256" cy="904727"/>
          </a:xfrm>
        </p:spPr>
        <p:txBody>
          <a:bodyPr/>
          <a:lstStyle>
            <a:lvl1pPr marL="0" indent="0" algn="l">
              <a:buNone/>
              <a:defRPr sz="1700" b="0" i="0">
                <a:solidFill>
                  <a:srgbClr val="FFFFFF"/>
                </a:solidFill>
                <a:latin typeface="Gill Sans MT" panose="020B0502020104020203" pitchFamily="34" charset="77"/>
                <a:cs typeface="Arial"/>
              </a:defRPr>
            </a:lvl1pPr>
            <a:lvl2pPr marL="316562" indent="0" algn="ctr">
              <a:buNone/>
              <a:defRPr sz="1400"/>
            </a:lvl2pPr>
            <a:lvl3pPr marL="633127" indent="0" algn="ctr">
              <a:buNone/>
              <a:defRPr sz="1200"/>
            </a:lvl3pPr>
            <a:lvl4pPr marL="949689" indent="0" algn="ctr">
              <a:buNone/>
              <a:defRPr sz="1100"/>
            </a:lvl4pPr>
            <a:lvl5pPr marL="1266252" indent="0" algn="ctr">
              <a:buNone/>
              <a:defRPr sz="1100"/>
            </a:lvl5pPr>
            <a:lvl6pPr marL="1582815" indent="0" algn="ctr">
              <a:buNone/>
              <a:defRPr sz="1100"/>
            </a:lvl6pPr>
            <a:lvl7pPr marL="1899379" indent="0" algn="ctr">
              <a:buNone/>
              <a:defRPr sz="1100"/>
            </a:lvl7pPr>
            <a:lvl8pPr marL="2215942" indent="0" algn="ctr">
              <a:buNone/>
              <a:defRPr sz="1100"/>
            </a:lvl8pPr>
            <a:lvl9pPr marL="2532505" indent="0" algn="ctr">
              <a:buNone/>
              <a:defRPr sz="1100"/>
            </a:lvl9pPr>
          </a:lstStyle>
          <a:p>
            <a:r>
              <a:rPr lang="en-US" dirty="0"/>
              <a:t>Click to edit Master subtitle style</a:t>
            </a:r>
          </a:p>
        </p:txBody>
      </p:sp>
      <p:sp>
        <p:nvSpPr>
          <p:cNvPr id="4" name="Date Placeholder 3">
            <a:extLst>
              <a:ext uri="{FF2B5EF4-FFF2-40B4-BE49-F238E27FC236}">
                <a16:creationId xmlns:a16="http://schemas.microsoft.com/office/drawing/2014/main" id="{F80C785D-C593-9149-B3CD-4A7A6B43B863}"/>
              </a:ext>
            </a:extLst>
          </p:cNvPr>
          <p:cNvSpPr>
            <a:spLocks noGrp="1"/>
          </p:cNvSpPr>
          <p:nvPr>
            <p:ph type="dt" sz="half" idx="10"/>
          </p:nvPr>
        </p:nvSpPr>
        <p:spPr/>
        <p:txBody>
          <a:bodyPr/>
          <a:lstStyle>
            <a:lvl1pPr>
              <a:defRPr>
                <a:solidFill>
                  <a:srgbClr val="FFFFFF"/>
                </a:solidFill>
              </a:defRPr>
            </a:lvl1pPr>
          </a:lstStyle>
          <a:p>
            <a:r>
              <a:rPr lang="en-GB" dirty="0"/>
              <a:t>1 December 2022</a:t>
            </a:r>
            <a:endParaRPr lang="en-US" dirty="0"/>
          </a:p>
        </p:txBody>
      </p:sp>
      <p:sp>
        <p:nvSpPr>
          <p:cNvPr id="5" name="Footer Placeholder 4">
            <a:extLst>
              <a:ext uri="{FF2B5EF4-FFF2-40B4-BE49-F238E27FC236}">
                <a16:creationId xmlns:a16="http://schemas.microsoft.com/office/drawing/2014/main" id="{25D78329-23C0-1846-956A-45ECEE138C5F}"/>
              </a:ext>
            </a:extLst>
          </p:cNvPr>
          <p:cNvSpPr>
            <a:spLocks noGrp="1"/>
          </p:cNvSpPr>
          <p:nvPr>
            <p:ph type="ftr" sz="quarter" idx="11"/>
          </p:nvPr>
        </p:nvSpPr>
        <p:spPr/>
        <p:txBody>
          <a:bodyPr/>
          <a:lstStyle>
            <a:lvl1pPr>
              <a:defRPr>
                <a:solidFill>
                  <a:srgbClr val="FFFFFF"/>
                </a:solidFill>
              </a:defRPr>
            </a:lvl1pPr>
          </a:lstStyle>
          <a:p>
            <a:pPr algn="ctr"/>
            <a:r>
              <a:rPr lang="en-US" dirty="0"/>
              <a:t>Copyright 2022</a:t>
            </a:r>
          </a:p>
        </p:txBody>
      </p:sp>
      <p:sp>
        <p:nvSpPr>
          <p:cNvPr id="6" name="Slide Number Placeholder 5">
            <a:extLst>
              <a:ext uri="{FF2B5EF4-FFF2-40B4-BE49-F238E27FC236}">
                <a16:creationId xmlns:a16="http://schemas.microsoft.com/office/drawing/2014/main" id="{B9B6C896-04EE-084B-B3F0-EA45F73CA4C8}"/>
              </a:ext>
            </a:extLst>
          </p:cNvPr>
          <p:cNvSpPr>
            <a:spLocks noGrp="1"/>
          </p:cNvSpPr>
          <p:nvPr>
            <p:ph type="sldNum" sz="quarter" idx="12"/>
          </p:nvPr>
        </p:nvSpPr>
        <p:spPr/>
        <p:txBody>
          <a:bodyPr/>
          <a:lstStyle>
            <a:lvl1pPr>
              <a:defRPr>
                <a:solidFill>
                  <a:srgbClr val="FFFFFF"/>
                </a:solidFill>
              </a:defRPr>
            </a:lvl1pPr>
          </a:lstStyle>
          <a:p>
            <a:fld id="{375AD2CE-F49B-4E00-A4C1-B0C86F7952B9}" type="slidenum">
              <a:rPr lang="de-DE" smtClean="0"/>
              <a:pPr/>
              <a:t>‹#›</a:t>
            </a:fld>
            <a:endParaRPr lang="de-DE" dirty="0"/>
          </a:p>
        </p:txBody>
      </p:sp>
      <p:cxnSp>
        <p:nvCxnSpPr>
          <p:cNvPr id="7" name="Straight Connector 6"/>
          <p:cNvCxnSpPr/>
          <p:nvPr userDrawn="1"/>
        </p:nvCxnSpPr>
        <p:spPr>
          <a:xfrm>
            <a:off x="388272" y="2366222"/>
            <a:ext cx="8370256" cy="1191"/>
          </a:xfrm>
          <a:prstGeom prst="line">
            <a:avLst/>
          </a:prstGeom>
          <a:ln w="25400">
            <a:solidFill>
              <a:srgbClr val="FEEB17"/>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388272" y="4766072"/>
            <a:ext cx="8370256" cy="1191"/>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88272" y="4764881"/>
            <a:ext cx="8370256" cy="1191"/>
          </a:xfrm>
          <a:prstGeom prst="line">
            <a:avLst/>
          </a:prstGeom>
          <a:ln w="6350">
            <a:solidFill>
              <a:srgbClr val="FEEB17"/>
            </a:solidFill>
          </a:ln>
        </p:spPr>
        <p:style>
          <a:lnRef idx="1">
            <a:schemeClr val="accent1"/>
          </a:lnRef>
          <a:fillRef idx="0">
            <a:schemeClr val="accent1"/>
          </a:fillRef>
          <a:effectRef idx="0">
            <a:schemeClr val="accent1"/>
          </a:effectRef>
          <a:fontRef idx="minor">
            <a:schemeClr val="tx1"/>
          </a:fontRef>
        </p:style>
      </p:cxnSp>
      <p:pic>
        <p:nvPicPr>
          <p:cNvPr id="14" name="Picture 13" descr="CSfE_Logo_Reverse.png"/>
          <p:cNvPicPr>
            <a:picLocks noChangeAspect="1"/>
          </p:cNvPicPr>
          <p:nvPr userDrawn="1"/>
        </p:nvPicPr>
        <p:blipFill>
          <a:blip r:embed="rId2"/>
          <a:stretch>
            <a:fillRect/>
          </a:stretch>
        </p:blipFill>
        <p:spPr>
          <a:xfrm>
            <a:off x="388271" y="376237"/>
            <a:ext cx="1769235" cy="932546"/>
          </a:xfrm>
          <a:prstGeom prst="rect">
            <a:avLst/>
          </a:prstGeom>
        </p:spPr>
      </p:pic>
      <p:pic>
        <p:nvPicPr>
          <p:cNvPr id="13" name="Picture 12" descr="Logo&#10;&#10;Description automatically generated">
            <a:extLst>
              <a:ext uri="{FF2B5EF4-FFF2-40B4-BE49-F238E27FC236}">
                <a16:creationId xmlns:a16="http://schemas.microsoft.com/office/drawing/2014/main" id="{24B3DF53-5CCD-6B7C-D9A7-9886BC44218F}"/>
              </a:ext>
            </a:extLst>
          </p:cNvPr>
          <p:cNvPicPr>
            <a:picLocks noChangeAspect="1"/>
          </p:cNvPicPr>
          <p:nvPr userDrawn="1"/>
        </p:nvPicPr>
        <p:blipFill>
          <a:blip r:embed="rId3"/>
          <a:stretch>
            <a:fillRect/>
          </a:stretch>
        </p:blipFill>
        <p:spPr>
          <a:xfrm>
            <a:off x="2514235" y="370711"/>
            <a:ext cx="781928" cy="783129"/>
          </a:xfrm>
          <a:prstGeom prst="rect">
            <a:avLst/>
          </a:prstGeom>
        </p:spPr>
      </p:pic>
      <p:pic>
        <p:nvPicPr>
          <p:cNvPr id="18" name="Picture 17">
            <a:extLst>
              <a:ext uri="{FF2B5EF4-FFF2-40B4-BE49-F238E27FC236}">
                <a16:creationId xmlns:a16="http://schemas.microsoft.com/office/drawing/2014/main" id="{68D5C301-F94D-9C25-F0E9-7DC595FA2DFD}"/>
              </a:ext>
            </a:extLst>
          </p:cNvPr>
          <p:cNvPicPr>
            <a:picLocks noChangeAspect="1"/>
          </p:cNvPicPr>
          <p:nvPr userDrawn="1"/>
        </p:nvPicPr>
        <p:blipFill>
          <a:blip r:embed="rId4"/>
          <a:stretch>
            <a:fillRect/>
          </a:stretch>
        </p:blipFill>
        <p:spPr>
          <a:xfrm>
            <a:off x="5103401" y="376237"/>
            <a:ext cx="3652327" cy="1334084"/>
          </a:xfrm>
          <a:prstGeom prst="rect">
            <a:avLst/>
          </a:prstGeom>
        </p:spPr>
      </p:pic>
      <p:sp>
        <p:nvSpPr>
          <p:cNvPr id="8" name="TextBox 7">
            <a:extLst>
              <a:ext uri="{FF2B5EF4-FFF2-40B4-BE49-F238E27FC236}">
                <a16:creationId xmlns:a16="http://schemas.microsoft.com/office/drawing/2014/main" id="{47F88BEB-0719-8AEA-2E66-E5283B909355}"/>
              </a:ext>
            </a:extLst>
          </p:cNvPr>
          <p:cNvSpPr txBox="1"/>
          <p:nvPr userDrawn="1"/>
        </p:nvSpPr>
        <p:spPr>
          <a:xfrm>
            <a:off x="3296163" y="479330"/>
            <a:ext cx="781928" cy="553998"/>
          </a:xfrm>
          <a:prstGeom prst="rect">
            <a:avLst/>
          </a:prstGeom>
          <a:noFill/>
        </p:spPr>
        <p:txBody>
          <a:bodyPr wrap="square" rtlCol="0">
            <a:spAutoFit/>
          </a:bodyPr>
          <a:lstStyle/>
          <a:p>
            <a:pPr algn="l"/>
            <a:r>
              <a:rPr lang="en-GB" sz="600" b="0" i="0" baseline="0" dirty="0">
                <a:solidFill>
                  <a:schemeClr val="bg1"/>
                </a:solidFill>
                <a:latin typeface="Gill Sans MT" panose="020B0502020104020203" pitchFamily="34" charset="77"/>
              </a:rPr>
              <a:t>With the friendly support of the Representation of the State of Hessen to the EU</a:t>
            </a:r>
          </a:p>
        </p:txBody>
      </p:sp>
      <p:sp>
        <p:nvSpPr>
          <p:cNvPr id="16" name="Rectangle 15">
            <a:extLst>
              <a:ext uri="{FF2B5EF4-FFF2-40B4-BE49-F238E27FC236}">
                <a16:creationId xmlns:a16="http://schemas.microsoft.com/office/drawing/2014/main" id="{8700AE5A-F1B5-D8BF-5A06-B0E095B70CF0}"/>
              </a:ext>
            </a:extLst>
          </p:cNvPr>
          <p:cNvSpPr/>
          <p:nvPr userDrawn="1"/>
        </p:nvSpPr>
        <p:spPr>
          <a:xfrm>
            <a:off x="2514235" y="370711"/>
            <a:ext cx="1559543" cy="783129"/>
          </a:xfrm>
          <a:prstGeom prst="rect">
            <a:avLst/>
          </a:prstGeom>
          <a:noFill/>
          <a:ln w="635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Gill Sans MT" panose="020B0502020104020203" pitchFamily="34" charset="77"/>
            </a:endParaRPr>
          </a:p>
        </p:txBody>
      </p:sp>
    </p:spTree>
    <p:extLst>
      <p:ext uri="{BB962C8B-B14F-4D97-AF65-F5344CB8AC3E}">
        <p14:creationId xmlns:p14="http://schemas.microsoft.com/office/powerpoint/2010/main" val="29557463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CC5AA-C367-9C49-9A77-069645A7D15A}"/>
              </a:ext>
            </a:extLst>
          </p:cNvPr>
          <p:cNvSpPr>
            <a:spLocks noGrp="1"/>
          </p:cNvSpPr>
          <p:nvPr>
            <p:ph type="title"/>
          </p:nvPr>
        </p:nvSpPr>
        <p:spPr>
          <a:xfrm>
            <a:off x="388273" y="916154"/>
            <a:ext cx="2949178" cy="1061765"/>
          </a:xfrm>
        </p:spPr>
        <p:txBody>
          <a:bodyPr anchor="b"/>
          <a:lstStyle>
            <a:lvl1pPr>
              <a:defRPr sz="2200" b="0" i="0"/>
            </a:lvl1pPr>
          </a:lstStyle>
          <a:p>
            <a:r>
              <a:rPr lang="en-US" dirty="0"/>
              <a:t>Click to edit Master title style</a:t>
            </a:r>
          </a:p>
        </p:txBody>
      </p:sp>
      <p:sp>
        <p:nvSpPr>
          <p:cNvPr id="3" name="Content Placeholder 2">
            <a:extLst>
              <a:ext uri="{FF2B5EF4-FFF2-40B4-BE49-F238E27FC236}">
                <a16:creationId xmlns:a16="http://schemas.microsoft.com/office/drawing/2014/main" id="{A3BE0A79-44E0-C344-B8F6-6546612064E7}"/>
              </a:ext>
            </a:extLst>
          </p:cNvPr>
          <p:cNvSpPr>
            <a:spLocks noGrp="1"/>
          </p:cNvSpPr>
          <p:nvPr>
            <p:ph idx="1"/>
          </p:nvPr>
        </p:nvSpPr>
        <p:spPr>
          <a:xfrm>
            <a:off x="4129380" y="1369219"/>
            <a:ext cx="4629150" cy="3263504"/>
          </a:xfrm>
        </p:spPr>
        <p:txBody>
          <a:bodyPr/>
          <a:lstStyle>
            <a:lvl1pPr>
              <a:defRPr sz="2200"/>
            </a:lvl1pPr>
            <a:lvl2pPr>
              <a:defRPr sz="19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33D2A02-E32C-634F-94F9-99115CD81768}"/>
              </a:ext>
            </a:extLst>
          </p:cNvPr>
          <p:cNvSpPr>
            <a:spLocks noGrp="1"/>
          </p:cNvSpPr>
          <p:nvPr>
            <p:ph type="body" sz="half" idx="2"/>
          </p:nvPr>
        </p:nvSpPr>
        <p:spPr>
          <a:xfrm>
            <a:off x="388273" y="2147803"/>
            <a:ext cx="2949178" cy="2484920"/>
          </a:xfrm>
        </p:spPr>
        <p:txBody>
          <a:bodyPr/>
          <a:lstStyle>
            <a:lvl1pPr marL="0" indent="0">
              <a:buNone/>
              <a:defRPr sz="1100"/>
            </a:lvl1pPr>
            <a:lvl2pPr marL="316562" indent="0">
              <a:buNone/>
              <a:defRPr sz="1000"/>
            </a:lvl2pPr>
            <a:lvl3pPr marL="633127" indent="0">
              <a:buNone/>
              <a:defRPr sz="800"/>
            </a:lvl3pPr>
            <a:lvl4pPr marL="949689" indent="0">
              <a:buNone/>
              <a:defRPr sz="700"/>
            </a:lvl4pPr>
            <a:lvl5pPr marL="1266252" indent="0">
              <a:buNone/>
              <a:defRPr sz="700"/>
            </a:lvl5pPr>
            <a:lvl6pPr marL="1582815" indent="0">
              <a:buNone/>
              <a:defRPr sz="700"/>
            </a:lvl6pPr>
            <a:lvl7pPr marL="1899379" indent="0">
              <a:buNone/>
              <a:defRPr sz="700"/>
            </a:lvl7pPr>
            <a:lvl8pPr marL="2215942" indent="0">
              <a:buNone/>
              <a:defRPr sz="700"/>
            </a:lvl8pPr>
            <a:lvl9pPr marL="2532505" indent="0">
              <a:buNone/>
              <a:defRPr sz="700"/>
            </a:lvl9pPr>
          </a:lstStyle>
          <a:p>
            <a:pPr lvl="0"/>
            <a:r>
              <a:rPr lang="en-US" dirty="0"/>
              <a:t>Edit Master text styles</a:t>
            </a:r>
          </a:p>
        </p:txBody>
      </p:sp>
      <p:sp>
        <p:nvSpPr>
          <p:cNvPr id="5" name="Date Placeholder 4">
            <a:extLst>
              <a:ext uri="{FF2B5EF4-FFF2-40B4-BE49-F238E27FC236}">
                <a16:creationId xmlns:a16="http://schemas.microsoft.com/office/drawing/2014/main" id="{C412DD0C-0E4F-4F48-ADD0-E78EF48B01F7}"/>
              </a:ext>
            </a:extLst>
          </p:cNvPr>
          <p:cNvSpPr>
            <a:spLocks noGrp="1"/>
          </p:cNvSpPr>
          <p:nvPr>
            <p:ph type="dt" sz="half" idx="10"/>
          </p:nvPr>
        </p:nvSpPr>
        <p:spPr/>
        <p:txBody>
          <a:bodyPr/>
          <a:lstStyle/>
          <a:p>
            <a:r>
              <a:rPr lang="en-GB" dirty="0"/>
              <a:t>1 December 2022</a:t>
            </a:r>
            <a:endParaRPr lang="en-US" dirty="0"/>
          </a:p>
        </p:txBody>
      </p:sp>
      <p:sp>
        <p:nvSpPr>
          <p:cNvPr id="6" name="Footer Placeholder 5">
            <a:extLst>
              <a:ext uri="{FF2B5EF4-FFF2-40B4-BE49-F238E27FC236}">
                <a16:creationId xmlns:a16="http://schemas.microsoft.com/office/drawing/2014/main" id="{ED339AF8-F1F9-1B4A-A0B2-33321912BD61}"/>
              </a:ext>
            </a:extLst>
          </p:cNvPr>
          <p:cNvSpPr>
            <a:spLocks noGrp="1"/>
          </p:cNvSpPr>
          <p:nvPr>
            <p:ph type="ftr" sz="quarter" idx="11"/>
          </p:nvPr>
        </p:nvSpPr>
        <p:spPr/>
        <p:txBody>
          <a:bodyPr/>
          <a:lstStyle/>
          <a:p>
            <a:pPr algn="ctr"/>
            <a:r>
              <a:rPr lang="en-US" dirty="0"/>
              <a:t>Copyright 2022</a:t>
            </a:r>
          </a:p>
        </p:txBody>
      </p:sp>
      <p:sp>
        <p:nvSpPr>
          <p:cNvPr id="7" name="Slide Number Placeholder 6">
            <a:extLst>
              <a:ext uri="{FF2B5EF4-FFF2-40B4-BE49-F238E27FC236}">
                <a16:creationId xmlns:a16="http://schemas.microsoft.com/office/drawing/2014/main" id="{87A91318-F8D0-C942-AC79-942D28905868}"/>
              </a:ext>
            </a:extLst>
          </p:cNvPr>
          <p:cNvSpPr>
            <a:spLocks noGrp="1"/>
          </p:cNvSpPr>
          <p:nvPr>
            <p:ph type="sldNum" sz="quarter" idx="12"/>
          </p:nvPr>
        </p:nvSpPr>
        <p:spPr/>
        <p:txBody>
          <a:bodyPr/>
          <a:lstStyle>
            <a:lvl1pPr defTabSz="779232">
              <a:defRPr/>
            </a:lvl1pPr>
          </a:lstStyle>
          <a:p>
            <a:fld id="{375AD2CE-F49B-4E00-A4C1-B0C86F7952B9}" type="slidenum">
              <a:rPr lang="de-DE" smtClean="0">
                <a:solidFill>
                  <a:prstClr val="black">
                    <a:tint val="75000"/>
                  </a:prstClr>
                </a:solidFill>
              </a:rPr>
              <a:pPr/>
              <a:t>‹#›</a:t>
            </a:fld>
            <a:endParaRPr lang="de-DE" dirty="0">
              <a:solidFill>
                <a:prstClr val="black">
                  <a:tint val="75000"/>
                </a:prstClr>
              </a:solidFill>
            </a:endParaRPr>
          </a:p>
        </p:txBody>
      </p:sp>
      <p:sp>
        <p:nvSpPr>
          <p:cNvPr id="9" name="Title 1">
            <a:extLst>
              <a:ext uri="{FF2B5EF4-FFF2-40B4-BE49-F238E27FC236}">
                <a16:creationId xmlns:a16="http://schemas.microsoft.com/office/drawing/2014/main" id="{D3901687-1884-7744-AA97-9FEAB2CA6ACF}"/>
              </a:ext>
            </a:extLst>
          </p:cNvPr>
          <p:cNvSpPr txBox="1">
            <a:spLocks/>
          </p:cNvSpPr>
          <p:nvPr userDrawn="1"/>
        </p:nvSpPr>
        <p:spPr>
          <a:xfrm>
            <a:off x="388272" y="273846"/>
            <a:ext cx="5955716" cy="987028"/>
          </a:xfrm>
          <a:prstGeom prst="rect">
            <a:avLst/>
          </a:prstGeom>
        </p:spPr>
        <p:txBody>
          <a:bodyPr vert="horz" lIns="77925" tIns="38963" rIns="77925" bIns="38963" rtlCol="0" anchor="t">
            <a:normAutofit/>
          </a:bodyPr>
          <a:lstStyle/>
          <a:p>
            <a:pPr marL="0" marR="0" lvl="0" indent="0" algn="l" defTabSz="633127" rtl="0" eaLnBrk="1" fontAlgn="auto" latinLnBrk="0" hangingPunct="1">
              <a:lnSpc>
                <a:spcPct val="90000"/>
              </a:lnSpc>
              <a:spcBef>
                <a:spcPct val="0"/>
              </a:spcBef>
              <a:spcAft>
                <a:spcPts val="0"/>
              </a:spcAft>
              <a:buClrTx/>
              <a:buSzTx/>
              <a:buFontTx/>
              <a:buNone/>
              <a:tabLst/>
              <a:defRPr/>
            </a:pPr>
            <a:r>
              <a:rPr kumimoji="0" lang="en-US" sz="2700" b="0" i="0" u="none" strike="noStrike" kern="1200" cap="none" spc="0" normalizeH="0" baseline="0" noProof="0" dirty="0">
                <a:ln>
                  <a:noFill/>
                </a:ln>
                <a:solidFill>
                  <a:srgbClr val="164194"/>
                </a:solidFill>
                <a:effectLst/>
                <a:uLnTx/>
                <a:uFillTx/>
                <a:latin typeface="Gill Sans MT" panose="020B0502020104020203" pitchFamily="34" charset="77"/>
                <a:ea typeface="+mj-ea"/>
                <a:cs typeface="Arial"/>
              </a:rPr>
              <a:t>Click to edit Master title style</a:t>
            </a:r>
          </a:p>
        </p:txBody>
      </p:sp>
      <p:pic>
        <p:nvPicPr>
          <p:cNvPr id="8" name="Picture 7">
            <a:extLst>
              <a:ext uri="{FF2B5EF4-FFF2-40B4-BE49-F238E27FC236}">
                <a16:creationId xmlns:a16="http://schemas.microsoft.com/office/drawing/2014/main" id="{5D8C9CFE-C11B-39D4-F0B6-03B426EE0E04}"/>
              </a:ext>
            </a:extLst>
          </p:cNvPr>
          <p:cNvPicPr>
            <a:picLocks noChangeAspect="1"/>
          </p:cNvPicPr>
          <p:nvPr userDrawn="1"/>
        </p:nvPicPr>
        <p:blipFill>
          <a:blip r:embed="rId2"/>
          <a:stretch>
            <a:fillRect/>
          </a:stretch>
        </p:blipFill>
        <p:spPr>
          <a:xfrm>
            <a:off x="7315728" y="273846"/>
            <a:ext cx="1440000" cy="525988"/>
          </a:xfrm>
          <a:prstGeom prst="rect">
            <a:avLst/>
          </a:prstGeom>
        </p:spPr>
      </p:pic>
    </p:spTree>
    <p:extLst>
      <p:ext uri="{BB962C8B-B14F-4D97-AF65-F5344CB8AC3E}">
        <p14:creationId xmlns:p14="http://schemas.microsoft.com/office/powerpoint/2010/main" val="1651978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6389643-9912-EB45-A809-9FC522D00240}"/>
              </a:ext>
            </a:extLst>
          </p:cNvPr>
          <p:cNvSpPr>
            <a:spLocks noGrp="1"/>
          </p:cNvSpPr>
          <p:nvPr>
            <p:ph type="pic" idx="1"/>
          </p:nvPr>
        </p:nvSpPr>
        <p:spPr>
          <a:xfrm>
            <a:off x="3887391" y="1260873"/>
            <a:ext cx="4629150" cy="3371849"/>
          </a:xfrm>
        </p:spPr>
        <p:txBody>
          <a:bodyPr/>
          <a:lstStyle>
            <a:lvl1pPr marL="0" indent="0">
              <a:buNone/>
              <a:defRPr sz="2200"/>
            </a:lvl1pPr>
            <a:lvl2pPr marL="316562" indent="0">
              <a:buNone/>
              <a:defRPr sz="1900"/>
            </a:lvl2pPr>
            <a:lvl3pPr marL="633127" indent="0">
              <a:buNone/>
              <a:defRPr sz="1700"/>
            </a:lvl3pPr>
            <a:lvl4pPr marL="949689" indent="0">
              <a:buNone/>
              <a:defRPr sz="1400"/>
            </a:lvl4pPr>
            <a:lvl5pPr marL="1266252" indent="0">
              <a:buNone/>
              <a:defRPr sz="1400"/>
            </a:lvl5pPr>
            <a:lvl6pPr marL="1582815" indent="0">
              <a:buNone/>
              <a:defRPr sz="1400"/>
            </a:lvl6pPr>
            <a:lvl7pPr marL="1899379" indent="0">
              <a:buNone/>
              <a:defRPr sz="1400"/>
            </a:lvl7pPr>
            <a:lvl8pPr marL="2215942" indent="0">
              <a:buNone/>
              <a:defRPr sz="1400"/>
            </a:lvl8pPr>
            <a:lvl9pPr marL="2532505" indent="0">
              <a:buNone/>
              <a:defRPr sz="1400"/>
            </a:lvl9pPr>
          </a:lstStyle>
          <a:p>
            <a:endParaRPr lang="en-US"/>
          </a:p>
        </p:txBody>
      </p:sp>
      <p:sp>
        <p:nvSpPr>
          <p:cNvPr id="5" name="Date Placeholder 4">
            <a:extLst>
              <a:ext uri="{FF2B5EF4-FFF2-40B4-BE49-F238E27FC236}">
                <a16:creationId xmlns:a16="http://schemas.microsoft.com/office/drawing/2014/main" id="{ECB7CBBD-FB08-7848-B219-7AD413B025EC}"/>
              </a:ext>
            </a:extLst>
          </p:cNvPr>
          <p:cNvSpPr>
            <a:spLocks noGrp="1"/>
          </p:cNvSpPr>
          <p:nvPr>
            <p:ph type="dt" sz="half" idx="10"/>
          </p:nvPr>
        </p:nvSpPr>
        <p:spPr/>
        <p:txBody>
          <a:bodyPr/>
          <a:lstStyle>
            <a:lvl1pPr marL="0" marR="0" indent="0" algn="l" defTabSz="779232" rtl="0" eaLnBrk="1" fontAlgn="auto" latinLnBrk="0" hangingPunct="1">
              <a:lnSpc>
                <a:spcPct val="100000"/>
              </a:lnSpc>
              <a:spcBef>
                <a:spcPts val="0"/>
              </a:spcBef>
              <a:spcAft>
                <a:spcPts val="0"/>
              </a:spcAft>
              <a:buClrTx/>
              <a:buSzTx/>
              <a:buFontTx/>
              <a:buNone/>
              <a:tabLst/>
              <a:defRPr/>
            </a:lvl1pPr>
          </a:lstStyle>
          <a:p>
            <a:r>
              <a:rPr lang="en-GB" dirty="0"/>
              <a:t>1 December 2022</a:t>
            </a:r>
            <a:endParaRPr lang="en-US" dirty="0"/>
          </a:p>
        </p:txBody>
      </p:sp>
      <p:sp>
        <p:nvSpPr>
          <p:cNvPr id="6" name="Footer Placeholder 5">
            <a:extLst>
              <a:ext uri="{FF2B5EF4-FFF2-40B4-BE49-F238E27FC236}">
                <a16:creationId xmlns:a16="http://schemas.microsoft.com/office/drawing/2014/main" id="{AF73B6CB-CB29-B546-BB3B-81449FA94BFE}"/>
              </a:ext>
            </a:extLst>
          </p:cNvPr>
          <p:cNvSpPr>
            <a:spLocks noGrp="1"/>
          </p:cNvSpPr>
          <p:nvPr>
            <p:ph type="ftr" sz="quarter" idx="11"/>
          </p:nvPr>
        </p:nvSpPr>
        <p:spPr/>
        <p:txBody>
          <a:bodyPr/>
          <a:lstStyle/>
          <a:p>
            <a:pPr algn="ctr"/>
            <a:r>
              <a:rPr lang="en-US" dirty="0"/>
              <a:t>Copyright 2022</a:t>
            </a:r>
          </a:p>
        </p:txBody>
      </p:sp>
      <p:sp>
        <p:nvSpPr>
          <p:cNvPr id="7" name="Slide Number Placeholder 6">
            <a:extLst>
              <a:ext uri="{FF2B5EF4-FFF2-40B4-BE49-F238E27FC236}">
                <a16:creationId xmlns:a16="http://schemas.microsoft.com/office/drawing/2014/main" id="{D3266517-938E-9E48-B223-F73F9CF27522}"/>
              </a:ext>
            </a:extLst>
          </p:cNvPr>
          <p:cNvSpPr>
            <a:spLocks noGrp="1"/>
          </p:cNvSpPr>
          <p:nvPr>
            <p:ph type="sldNum" sz="quarter" idx="12"/>
          </p:nvPr>
        </p:nvSpPr>
        <p:spPr/>
        <p:txBody>
          <a:bodyPr/>
          <a:lstStyle>
            <a:lvl1pPr defTabSz="779232">
              <a:defRPr/>
            </a:lvl1pPr>
          </a:lstStyle>
          <a:p>
            <a:fld id="{375AD2CE-F49B-4E00-A4C1-B0C86F7952B9}" type="slidenum">
              <a:rPr lang="de-DE" smtClean="0">
                <a:solidFill>
                  <a:prstClr val="black">
                    <a:tint val="75000"/>
                  </a:prstClr>
                </a:solidFill>
              </a:rPr>
              <a:pPr/>
              <a:t>‹#›</a:t>
            </a:fld>
            <a:endParaRPr lang="de-DE" dirty="0">
              <a:solidFill>
                <a:prstClr val="black">
                  <a:tint val="75000"/>
                </a:prstClr>
              </a:solidFill>
            </a:endParaRPr>
          </a:p>
        </p:txBody>
      </p:sp>
      <p:sp>
        <p:nvSpPr>
          <p:cNvPr id="8" name="Title 1">
            <a:extLst>
              <a:ext uri="{FF2B5EF4-FFF2-40B4-BE49-F238E27FC236}">
                <a16:creationId xmlns:a16="http://schemas.microsoft.com/office/drawing/2014/main" id="{FA4CC5AA-C367-9C49-9A77-069645A7D15A}"/>
              </a:ext>
            </a:extLst>
          </p:cNvPr>
          <p:cNvSpPr>
            <a:spLocks noGrp="1"/>
          </p:cNvSpPr>
          <p:nvPr>
            <p:ph type="title"/>
          </p:nvPr>
        </p:nvSpPr>
        <p:spPr>
          <a:xfrm>
            <a:off x="388273" y="916154"/>
            <a:ext cx="2949178" cy="1061765"/>
          </a:xfrm>
        </p:spPr>
        <p:txBody>
          <a:bodyPr anchor="b"/>
          <a:lstStyle>
            <a:lvl1pPr>
              <a:defRPr sz="2200" b="0" i="0"/>
            </a:lvl1pPr>
          </a:lstStyle>
          <a:p>
            <a:r>
              <a:rPr lang="en-US" dirty="0"/>
              <a:t>Click to edit Master title style</a:t>
            </a:r>
          </a:p>
        </p:txBody>
      </p:sp>
      <p:sp>
        <p:nvSpPr>
          <p:cNvPr id="9" name="Text Placeholder 3">
            <a:extLst>
              <a:ext uri="{FF2B5EF4-FFF2-40B4-BE49-F238E27FC236}">
                <a16:creationId xmlns:a16="http://schemas.microsoft.com/office/drawing/2014/main" id="{233D2A02-E32C-634F-94F9-99115CD81768}"/>
              </a:ext>
            </a:extLst>
          </p:cNvPr>
          <p:cNvSpPr>
            <a:spLocks noGrp="1"/>
          </p:cNvSpPr>
          <p:nvPr>
            <p:ph type="body" sz="half" idx="2"/>
          </p:nvPr>
        </p:nvSpPr>
        <p:spPr>
          <a:xfrm>
            <a:off x="388273" y="2147803"/>
            <a:ext cx="2949178" cy="2484920"/>
          </a:xfrm>
        </p:spPr>
        <p:txBody>
          <a:bodyPr/>
          <a:lstStyle>
            <a:lvl1pPr marL="0" indent="0">
              <a:buNone/>
              <a:defRPr sz="1100"/>
            </a:lvl1pPr>
            <a:lvl2pPr marL="316562" indent="0">
              <a:buNone/>
              <a:defRPr sz="1000"/>
            </a:lvl2pPr>
            <a:lvl3pPr marL="633127" indent="0">
              <a:buNone/>
              <a:defRPr sz="800"/>
            </a:lvl3pPr>
            <a:lvl4pPr marL="949689" indent="0">
              <a:buNone/>
              <a:defRPr sz="700"/>
            </a:lvl4pPr>
            <a:lvl5pPr marL="1266252" indent="0">
              <a:buNone/>
              <a:defRPr sz="700"/>
            </a:lvl5pPr>
            <a:lvl6pPr marL="1582815" indent="0">
              <a:buNone/>
              <a:defRPr sz="700"/>
            </a:lvl6pPr>
            <a:lvl7pPr marL="1899379" indent="0">
              <a:buNone/>
              <a:defRPr sz="700"/>
            </a:lvl7pPr>
            <a:lvl8pPr marL="2215942" indent="0">
              <a:buNone/>
              <a:defRPr sz="700"/>
            </a:lvl8pPr>
            <a:lvl9pPr marL="2532505" indent="0">
              <a:buNone/>
              <a:defRPr sz="700"/>
            </a:lvl9pPr>
          </a:lstStyle>
          <a:p>
            <a:pPr lvl="0"/>
            <a:r>
              <a:rPr lang="en-US" dirty="0"/>
              <a:t>Edit Master text styles</a:t>
            </a:r>
          </a:p>
        </p:txBody>
      </p:sp>
      <p:sp>
        <p:nvSpPr>
          <p:cNvPr id="10" name="Title 1">
            <a:extLst>
              <a:ext uri="{FF2B5EF4-FFF2-40B4-BE49-F238E27FC236}">
                <a16:creationId xmlns:a16="http://schemas.microsoft.com/office/drawing/2014/main" id="{D3901687-1884-7744-AA97-9FEAB2CA6ACF}"/>
              </a:ext>
            </a:extLst>
          </p:cNvPr>
          <p:cNvSpPr txBox="1">
            <a:spLocks/>
          </p:cNvSpPr>
          <p:nvPr userDrawn="1"/>
        </p:nvSpPr>
        <p:spPr>
          <a:xfrm>
            <a:off x="388272" y="273846"/>
            <a:ext cx="5955716" cy="987028"/>
          </a:xfrm>
          <a:prstGeom prst="rect">
            <a:avLst/>
          </a:prstGeom>
        </p:spPr>
        <p:txBody>
          <a:bodyPr vert="horz" lIns="77925" tIns="38963" rIns="77925" bIns="38963" rtlCol="0" anchor="t">
            <a:normAutofit/>
          </a:bodyPr>
          <a:lstStyle/>
          <a:p>
            <a:pPr marL="0" marR="0" lvl="0" indent="0" algn="l" defTabSz="633127" rtl="0" eaLnBrk="1" fontAlgn="auto" latinLnBrk="0" hangingPunct="1">
              <a:lnSpc>
                <a:spcPct val="90000"/>
              </a:lnSpc>
              <a:spcBef>
                <a:spcPct val="0"/>
              </a:spcBef>
              <a:spcAft>
                <a:spcPts val="0"/>
              </a:spcAft>
              <a:buClrTx/>
              <a:buSzTx/>
              <a:buFontTx/>
              <a:buNone/>
              <a:tabLst/>
              <a:defRPr/>
            </a:pPr>
            <a:r>
              <a:rPr kumimoji="0" lang="en-US" sz="2700" b="0" i="0" u="none" strike="noStrike" kern="1200" cap="none" spc="0" normalizeH="0" baseline="0" noProof="0" dirty="0">
                <a:ln>
                  <a:noFill/>
                </a:ln>
                <a:solidFill>
                  <a:srgbClr val="164194"/>
                </a:solidFill>
                <a:effectLst/>
                <a:uLnTx/>
                <a:uFillTx/>
                <a:latin typeface="Gill Sans MT" panose="020B0502020104020203" pitchFamily="34" charset="77"/>
                <a:ea typeface="+mj-ea"/>
                <a:cs typeface="Arial"/>
              </a:rPr>
              <a:t>Click to edit Master title style</a:t>
            </a:r>
          </a:p>
        </p:txBody>
      </p:sp>
      <p:pic>
        <p:nvPicPr>
          <p:cNvPr id="4" name="Picture 3">
            <a:extLst>
              <a:ext uri="{FF2B5EF4-FFF2-40B4-BE49-F238E27FC236}">
                <a16:creationId xmlns:a16="http://schemas.microsoft.com/office/drawing/2014/main" id="{BC29F0DC-73B4-41BF-F414-197CF9A3F4D3}"/>
              </a:ext>
            </a:extLst>
          </p:cNvPr>
          <p:cNvPicPr>
            <a:picLocks noChangeAspect="1"/>
          </p:cNvPicPr>
          <p:nvPr userDrawn="1"/>
        </p:nvPicPr>
        <p:blipFill>
          <a:blip r:embed="rId2"/>
          <a:stretch>
            <a:fillRect/>
          </a:stretch>
        </p:blipFill>
        <p:spPr>
          <a:xfrm>
            <a:off x="7315728" y="273846"/>
            <a:ext cx="1440000" cy="525988"/>
          </a:xfrm>
          <a:prstGeom prst="rect">
            <a:avLst/>
          </a:prstGeom>
        </p:spPr>
      </p:pic>
    </p:spTree>
    <p:extLst>
      <p:ext uri="{BB962C8B-B14F-4D97-AF65-F5344CB8AC3E}">
        <p14:creationId xmlns:p14="http://schemas.microsoft.com/office/powerpoint/2010/main" val="37717219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Last Slide">
    <p:bg>
      <p:bgPr>
        <a:solidFill>
          <a:srgbClr val="17409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431C0-C7A5-3645-8F2C-90C63C74A0DE}"/>
              </a:ext>
            </a:extLst>
          </p:cNvPr>
          <p:cNvSpPr>
            <a:spLocks noGrp="1"/>
          </p:cNvSpPr>
          <p:nvPr>
            <p:ph type="ctrTitle" hasCustomPrompt="1"/>
          </p:nvPr>
        </p:nvSpPr>
        <p:spPr>
          <a:xfrm>
            <a:off x="388271" y="2366222"/>
            <a:ext cx="8370256" cy="1334084"/>
          </a:xfrm>
        </p:spPr>
        <p:txBody>
          <a:bodyPr anchor="t"/>
          <a:lstStyle>
            <a:lvl1pPr algn="l">
              <a:defRPr sz="4200" b="0" i="0" baseline="0">
                <a:solidFill>
                  <a:schemeClr val="bg1"/>
                </a:solidFill>
                <a:latin typeface="Gill Sans MT" panose="020B0502020104020203" pitchFamily="34" charset="77"/>
                <a:cs typeface="Arial"/>
              </a:defRPr>
            </a:lvl1pPr>
          </a:lstStyle>
          <a:p>
            <a:r>
              <a:rPr lang="en-US" dirty="0"/>
              <a:t>Thank you</a:t>
            </a:r>
          </a:p>
        </p:txBody>
      </p:sp>
      <p:sp>
        <p:nvSpPr>
          <p:cNvPr id="3" name="Subtitle 2">
            <a:extLst>
              <a:ext uri="{FF2B5EF4-FFF2-40B4-BE49-F238E27FC236}">
                <a16:creationId xmlns:a16="http://schemas.microsoft.com/office/drawing/2014/main" id="{0188D328-7759-2F45-9EAE-93211720C747}"/>
              </a:ext>
            </a:extLst>
          </p:cNvPr>
          <p:cNvSpPr>
            <a:spLocks noGrp="1"/>
          </p:cNvSpPr>
          <p:nvPr>
            <p:ph type="subTitle" idx="1" hasCustomPrompt="1"/>
          </p:nvPr>
        </p:nvSpPr>
        <p:spPr>
          <a:xfrm>
            <a:off x="388271" y="3700307"/>
            <a:ext cx="8370256" cy="904727"/>
          </a:xfrm>
        </p:spPr>
        <p:txBody>
          <a:bodyPr/>
          <a:lstStyle>
            <a:lvl1pPr marL="0" indent="0" algn="l">
              <a:buNone/>
              <a:defRPr sz="1700" b="0" i="0">
                <a:solidFill>
                  <a:srgbClr val="FEEB17"/>
                </a:solidFill>
                <a:latin typeface="Gill Sans MT" panose="020B0502020104020203" pitchFamily="34" charset="77"/>
                <a:cs typeface="Arial"/>
              </a:defRPr>
            </a:lvl1pPr>
            <a:lvl2pPr marL="316562" indent="0" algn="ctr">
              <a:buNone/>
              <a:defRPr sz="1400"/>
            </a:lvl2pPr>
            <a:lvl3pPr marL="633127" indent="0" algn="ctr">
              <a:buNone/>
              <a:defRPr sz="1200"/>
            </a:lvl3pPr>
            <a:lvl4pPr marL="949689" indent="0" algn="ctr">
              <a:buNone/>
              <a:defRPr sz="1100"/>
            </a:lvl4pPr>
            <a:lvl5pPr marL="1266252" indent="0" algn="ctr">
              <a:buNone/>
              <a:defRPr sz="1100"/>
            </a:lvl5pPr>
            <a:lvl6pPr marL="1582815" indent="0" algn="ctr">
              <a:buNone/>
              <a:defRPr sz="1100"/>
            </a:lvl6pPr>
            <a:lvl7pPr marL="1899379" indent="0" algn="ctr">
              <a:buNone/>
              <a:defRPr sz="1100"/>
            </a:lvl7pPr>
            <a:lvl8pPr marL="2215942" indent="0" algn="ctr">
              <a:buNone/>
              <a:defRPr sz="1100"/>
            </a:lvl8pPr>
            <a:lvl9pPr marL="2532505" indent="0" algn="ctr">
              <a:buNone/>
              <a:defRPr sz="1100"/>
            </a:lvl9pPr>
          </a:lstStyle>
          <a:p>
            <a:r>
              <a:rPr lang="en-US" dirty="0"/>
              <a:t>cybersec4europe.com</a:t>
            </a:r>
          </a:p>
        </p:txBody>
      </p:sp>
      <p:sp>
        <p:nvSpPr>
          <p:cNvPr id="5" name="Footer Placeholder 4">
            <a:extLst>
              <a:ext uri="{FF2B5EF4-FFF2-40B4-BE49-F238E27FC236}">
                <a16:creationId xmlns:a16="http://schemas.microsoft.com/office/drawing/2014/main" id="{25D78329-23C0-1846-956A-45ECEE138C5F}"/>
              </a:ext>
            </a:extLst>
          </p:cNvPr>
          <p:cNvSpPr>
            <a:spLocks noGrp="1"/>
          </p:cNvSpPr>
          <p:nvPr>
            <p:ph type="ftr" sz="quarter" idx="11"/>
          </p:nvPr>
        </p:nvSpPr>
        <p:spPr>
          <a:xfrm>
            <a:off x="388272" y="4767264"/>
            <a:ext cx="3086100" cy="273844"/>
          </a:xfrm>
        </p:spPr>
        <p:txBody>
          <a:bodyPr/>
          <a:lstStyle>
            <a:lvl1pPr>
              <a:defRPr>
                <a:solidFill>
                  <a:srgbClr val="FFFFFF"/>
                </a:solidFill>
              </a:defRPr>
            </a:lvl1pPr>
          </a:lstStyle>
          <a:p>
            <a:r>
              <a:rPr lang="en-US" dirty="0"/>
              <a:t>Copyright 2022</a:t>
            </a:r>
          </a:p>
        </p:txBody>
      </p:sp>
      <p:cxnSp>
        <p:nvCxnSpPr>
          <p:cNvPr id="10" name="Straight Connector 9"/>
          <p:cNvCxnSpPr/>
          <p:nvPr userDrawn="1"/>
        </p:nvCxnSpPr>
        <p:spPr>
          <a:xfrm>
            <a:off x="388272" y="4766072"/>
            <a:ext cx="8370256" cy="1191"/>
          </a:xfrm>
          <a:prstGeom prst="line">
            <a:avLst/>
          </a:prstGeom>
          <a:ln w="6350">
            <a:solidFill>
              <a:srgbClr val="FEEB17"/>
            </a:solidFill>
          </a:ln>
        </p:spPr>
        <p:style>
          <a:lnRef idx="1">
            <a:schemeClr val="accent1"/>
          </a:lnRef>
          <a:fillRef idx="0">
            <a:schemeClr val="accent1"/>
          </a:fillRef>
          <a:effectRef idx="0">
            <a:schemeClr val="accent1"/>
          </a:effectRef>
          <a:fontRef idx="minor">
            <a:schemeClr val="tx1"/>
          </a:fontRef>
        </p:style>
      </p:cxnSp>
      <p:pic>
        <p:nvPicPr>
          <p:cNvPr id="4" name="Picture 3" descr="CSfE_Logo_Reverse.png">
            <a:extLst>
              <a:ext uri="{FF2B5EF4-FFF2-40B4-BE49-F238E27FC236}">
                <a16:creationId xmlns:a16="http://schemas.microsoft.com/office/drawing/2014/main" id="{577A7703-6316-B83B-54FE-F3DC19EFF64D}"/>
              </a:ext>
            </a:extLst>
          </p:cNvPr>
          <p:cNvPicPr>
            <a:picLocks noChangeAspect="1"/>
          </p:cNvPicPr>
          <p:nvPr userDrawn="1"/>
        </p:nvPicPr>
        <p:blipFill>
          <a:blip r:embed="rId2"/>
          <a:stretch>
            <a:fillRect/>
          </a:stretch>
        </p:blipFill>
        <p:spPr>
          <a:xfrm>
            <a:off x="388271" y="376237"/>
            <a:ext cx="1769235" cy="932546"/>
          </a:xfrm>
          <a:prstGeom prst="rect">
            <a:avLst/>
          </a:prstGeom>
        </p:spPr>
      </p:pic>
      <p:pic>
        <p:nvPicPr>
          <p:cNvPr id="7" name="Picture 6">
            <a:extLst>
              <a:ext uri="{FF2B5EF4-FFF2-40B4-BE49-F238E27FC236}">
                <a16:creationId xmlns:a16="http://schemas.microsoft.com/office/drawing/2014/main" id="{3D1159E8-E883-3D21-AC72-910163A6FD1C}"/>
              </a:ext>
            </a:extLst>
          </p:cNvPr>
          <p:cNvPicPr>
            <a:picLocks noChangeAspect="1"/>
          </p:cNvPicPr>
          <p:nvPr userDrawn="1"/>
        </p:nvPicPr>
        <p:blipFill>
          <a:blip r:embed="rId3"/>
          <a:stretch>
            <a:fillRect/>
          </a:stretch>
        </p:blipFill>
        <p:spPr>
          <a:xfrm>
            <a:off x="5103401" y="376237"/>
            <a:ext cx="3652327" cy="1334084"/>
          </a:xfrm>
          <a:prstGeom prst="rect">
            <a:avLst/>
          </a:prstGeom>
        </p:spPr>
      </p:pic>
      <p:pic>
        <p:nvPicPr>
          <p:cNvPr id="8" name="Picture 7" descr="Logo&#10;&#10;Description automatically generated">
            <a:extLst>
              <a:ext uri="{FF2B5EF4-FFF2-40B4-BE49-F238E27FC236}">
                <a16:creationId xmlns:a16="http://schemas.microsoft.com/office/drawing/2014/main" id="{8AA43C34-0B6F-C191-A1CD-ADBA6D5D93DD}"/>
              </a:ext>
            </a:extLst>
          </p:cNvPr>
          <p:cNvPicPr>
            <a:picLocks noChangeAspect="1"/>
          </p:cNvPicPr>
          <p:nvPr userDrawn="1"/>
        </p:nvPicPr>
        <p:blipFill>
          <a:blip r:embed="rId4"/>
          <a:stretch>
            <a:fillRect/>
          </a:stretch>
        </p:blipFill>
        <p:spPr>
          <a:xfrm>
            <a:off x="2514235" y="370711"/>
            <a:ext cx="781928" cy="783129"/>
          </a:xfrm>
          <a:prstGeom prst="rect">
            <a:avLst/>
          </a:prstGeom>
        </p:spPr>
      </p:pic>
      <p:sp>
        <p:nvSpPr>
          <p:cNvPr id="9" name="TextBox 8">
            <a:extLst>
              <a:ext uri="{FF2B5EF4-FFF2-40B4-BE49-F238E27FC236}">
                <a16:creationId xmlns:a16="http://schemas.microsoft.com/office/drawing/2014/main" id="{A7B0884F-B20A-488E-B7E0-2418ACBFE670}"/>
              </a:ext>
            </a:extLst>
          </p:cNvPr>
          <p:cNvSpPr txBox="1"/>
          <p:nvPr userDrawn="1"/>
        </p:nvSpPr>
        <p:spPr>
          <a:xfrm>
            <a:off x="3296163" y="479330"/>
            <a:ext cx="781928" cy="553998"/>
          </a:xfrm>
          <a:prstGeom prst="rect">
            <a:avLst/>
          </a:prstGeom>
          <a:noFill/>
        </p:spPr>
        <p:txBody>
          <a:bodyPr wrap="square" rtlCol="0">
            <a:spAutoFit/>
          </a:bodyPr>
          <a:lstStyle/>
          <a:p>
            <a:pPr algn="l"/>
            <a:r>
              <a:rPr lang="en-GB" sz="600" b="0" i="0" baseline="0" dirty="0">
                <a:solidFill>
                  <a:schemeClr val="bg1"/>
                </a:solidFill>
                <a:latin typeface="Gill Sans MT" panose="020B0502020104020203" pitchFamily="34" charset="77"/>
              </a:rPr>
              <a:t>With the friendly support of the Representation of the State of Hessen to the EU</a:t>
            </a:r>
          </a:p>
        </p:txBody>
      </p:sp>
      <p:sp>
        <p:nvSpPr>
          <p:cNvPr id="11" name="Rectangle 10">
            <a:extLst>
              <a:ext uri="{FF2B5EF4-FFF2-40B4-BE49-F238E27FC236}">
                <a16:creationId xmlns:a16="http://schemas.microsoft.com/office/drawing/2014/main" id="{693DF995-4BEB-6026-E45E-8A1C465C535A}"/>
              </a:ext>
            </a:extLst>
          </p:cNvPr>
          <p:cNvSpPr/>
          <p:nvPr userDrawn="1"/>
        </p:nvSpPr>
        <p:spPr>
          <a:xfrm>
            <a:off x="2514235" y="370711"/>
            <a:ext cx="1559543" cy="783129"/>
          </a:xfrm>
          <a:prstGeom prst="rect">
            <a:avLst/>
          </a:prstGeom>
          <a:noFill/>
          <a:ln w="635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Gill Sans MT" panose="020B0502020104020203" pitchFamily="34" charset="77"/>
            </a:endParaRPr>
          </a:p>
        </p:txBody>
      </p:sp>
    </p:spTree>
    <p:extLst>
      <p:ext uri="{BB962C8B-B14F-4D97-AF65-F5344CB8AC3E}">
        <p14:creationId xmlns:p14="http://schemas.microsoft.com/office/powerpoint/2010/main" val="2955746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Section Header slide">
    <p:bg>
      <p:bgPr>
        <a:solidFill>
          <a:srgbClr val="174094"/>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F229455-1353-65A3-7BA1-54FF88013813}"/>
              </a:ext>
            </a:extLst>
          </p:cNvPr>
          <p:cNvPicPr>
            <a:picLocks noChangeAspect="1"/>
          </p:cNvPicPr>
          <p:nvPr userDrawn="1"/>
        </p:nvPicPr>
        <p:blipFill>
          <a:blip r:embed="rId2"/>
          <a:stretch>
            <a:fillRect/>
          </a:stretch>
        </p:blipFill>
        <p:spPr>
          <a:xfrm>
            <a:off x="5109916" y="2365032"/>
            <a:ext cx="3645813" cy="1331704"/>
          </a:xfrm>
          <a:prstGeom prst="rect">
            <a:avLst/>
          </a:prstGeom>
          <a:noFill/>
        </p:spPr>
      </p:pic>
      <p:sp>
        <p:nvSpPr>
          <p:cNvPr id="2" name="Title 1">
            <a:extLst>
              <a:ext uri="{FF2B5EF4-FFF2-40B4-BE49-F238E27FC236}">
                <a16:creationId xmlns:a16="http://schemas.microsoft.com/office/drawing/2014/main" id="{0A0431C0-C7A5-3645-8F2C-90C63C74A0DE}"/>
              </a:ext>
            </a:extLst>
          </p:cNvPr>
          <p:cNvSpPr>
            <a:spLocks noGrp="1"/>
          </p:cNvSpPr>
          <p:nvPr>
            <p:ph type="ctrTitle" hasCustomPrompt="1"/>
          </p:nvPr>
        </p:nvSpPr>
        <p:spPr>
          <a:xfrm>
            <a:off x="388271" y="2366222"/>
            <a:ext cx="8370256" cy="1334084"/>
          </a:xfrm>
        </p:spPr>
        <p:txBody>
          <a:bodyPr anchor="t"/>
          <a:lstStyle>
            <a:lvl1pPr algn="l">
              <a:defRPr sz="4200" b="0" i="0" baseline="0">
                <a:solidFill>
                  <a:schemeClr val="bg1"/>
                </a:solidFill>
                <a:latin typeface="Gill Sans MT" panose="020B0502020104020203" pitchFamily="34" charset="77"/>
                <a:cs typeface="Arial"/>
              </a:defRPr>
            </a:lvl1pPr>
          </a:lstStyle>
          <a:p>
            <a:r>
              <a:rPr lang="en-US" dirty="0"/>
              <a:t>Section Title</a:t>
            </a:r>
          </a:p>
        </p:txBody>
      </p:sp>
      <p:sp>
        <p:nvSpPr>
          <p:cNvPr id="3" name="Subtitle 2">
            <a:extLst>
              <a:ext uri="{FF2B5EF4-FFF2-40B4-BE49-F238E27FC236}">
                <a16:creationId xmlns:a16="http://schemas.microsoft.com/office/drawing/2014/main" id="{0188D328-7759-2F45-9EAE-93211720C747}"/>
              </a:ext>
            </a:extLst>
          </p:cNvPr>
          <p:cNvSpPr>
            <a:spLocks noGrp="1"/>
          </p:cNvSpPr>
          <p:nvPr>
            <p:ph type="subTitle" idx="1" hasCustomPrompt="1"/>
          </p:nvPr>
        </p:nvSpPr>
        <p:spPr>
          <a:xfrm>
            <a:off x="388271" y="3700307"/>
            <a:ext cx="8370256" cy="904727"/>
          </a:xfrm>
        </p:spPr>
        <p:txBody>
          <a:bodyPr/>
          <a:lstStyle>
            <a:lvl1pPr marL="0" indent="0" algn="l">
              <a:buNone/>
              <a:defRPr sz="1700" b="0" i="0">
                <a:solidFill>
                  <a:srgbClr val="FFFFFF"/>
                </a:solidFill>
                <a:latin typeface="Gill Sans MT" panose="020B0502020104020203" pitchFamily="34" charset="77"/>
                <a:cs typeface="Arial"/>
              </a:defRPr>
            </a:lvl1pPr>
            <a:lvl2pPr marL="316562" indent="0" algn="ctr">
              <a:buNone/>
              <a:defRPr sz="1400"/>
            </a:lvl2pPr>
            <a:lvl3pPr marL="633127" indent="0" algn="ctr">
              <a:buNone/>
              <a:defRPr sz="1200"/>
            </a:lvl3pPr>
            <a:lvl4pPr marL="949689" indent="0" algn="ctr">
              <a:buNone/>
              <a:defRPr sz="1100"/>
            </a:lvl4pPr>
            <a:lvl5pPr marL="1266252" indent="0" algn="ctr">
              <a:buNone/>
              <a:defRPr sz="1100"/>
            </a:lvl5pPr>
            <a:lvl6pPr marL="1582815" indent="0" algn="ctr">
              <a:buNone/>
              <a:defRPr sz="1100"/>
            </a:lvl6pPr>
            <a:lvl7pPr marL="1899379" indent="0" algn="ctr">
              <a:buNone/>
              <a:defRPr sz="1100"/>
            </a:lvl7pPr>
            <a:lvl8pPr marL="2215942" indent="0" algn="ctr">
              <a:buNone/>
              <a:defRPr sz="1100"/>
            </a:lvl8pPr>
            <a:lvl9pPr marL="2532505" indent="0" algn="ctr">
              <a:buNone/>
              <a:defRPr sz="1100"/>
            </a:lvl9pPr>
          </a:lstStyle>
          <a:p>
            <a:r>
              <a:rPr lang="en-US" dirty="0"/>
              <a:t>Section subtitle</a:t>
            </a:r>
          </a:p>
        </p:txBody>
      </p:sp>
      <p:sp>
        <p:nvSpPr>
          <p:cNvPr id="4" name="Date Placeholder 3">
            <a:extLst>
              <a:ext uri="{FF2B5EF4-FFF2-40B4-BE49-F238E27FC236}">
                <a16:creationId xmlns:a16="http://schemas.microsoft.com/office/drawing/2014/main" id="{F80C785D-C593-9149-B3CD-4A7A6B43B863}"/>
              </a:ext>
            </a:extLst>
          </p:cNvPr>
          <p:cNvSpPr>
            <a:spLocks noGrp="1"/>
          </p:cNvSpPr>
          <p:nvPr>
            <p:ph type="dt" sz="half" idx="10"/>
          </p:nvPr>
        </p:nvSpPr>
        <p:spPr/>
        <p:txBody>
          <a:bodyPr/>
          <a:lstStyle>
            <a:lvl1pPr>
              <a:defRPr>
                <a:solidFill>
                  <a:srgbClr val="FFFFFF"/>
                </a:solidFill>
              </a:defRPr>
            </a:lvl1pPr>
          </a:lstStyle>
          <a:p>
            <a:r>
              <a:rPr lang="en-GB" dirty="0"/>
              <a:t>1 December 2022</a:t>
            </a:r>
            <a:endParaRPr lang="en-US" dirty="0"/>
          </a:p>
        </p:txBody>
      </p:sp>
      <p:sp>
        <p:nvSpPr>
          <p:cNvPr id="5" name="Footer Placeholder 4">
            <a:extLst>
              <a:ext uri="{FF2B5EF4-FFF2-40B4-BE49-F238E27FC236}">
                <a16:creationId xmlns:a16="http://schemas.microsoft.com/office/drawing/2014/main" id="{25D78329-23C0-1846-956A-45ECEE138C5F}"/>
              </a:ext>
            </a:extLst>
          </p:cNvPr>
          <p:cNvSpPr>
            <a:spLocks noGrp="1"/>
          </p:cNvSpPr>
          <p:nvPr>
            <p:ph type="ftr" sz="quarter" idx="11"/>
          </p:nvPr>
        </p:nvSpPr>
        <p:spPr/>
        <p:txBody>
          <a:bodyPr/>
          <a:lstStyle>
            <a:lvl1pPr>
              <a:defRPr>
                <a:solidFill>
                  <a:srgbClr val="FFFFFF"/>
                </a:solidFill>
              </a:defRPr>
            </a:lvl1pPr>
          </a:lstStyle>
          <a:p>
            <a:pPr algn="ctr"/>
            <a:r>
              <a:rPr lang="en-US" dirty="0"/>
              <a:t>Copyright 2022</a:t>
            </a:r>
          </a:p>
        </p:txBody>
      </p:sp>
      <p:sp>
        <p:nvSpPr>
          <p:cNvPr id="6" name="Slide Number Placeholder 5">
            <a:extLst>
              <a:ext uri="{FF2B5EF4-FFF2-40B4-BE49-F238E27FC236}">
                <a16:creationId xmlns:a16="http://schemas.microsoft.com/office/drawing/2014/main" id="{B9B6C896-04EE-084B-B3F0-EA45F73CA4C8}"/>
              </a:ext>
            </a:extLst>
          </p:cNvPr>
          <p:cNvSpPr>
            <a:spLocks noGrp="1"/>
          </p:cNvSpPr>
          <p:nvPr>
            <p:ph type="sldNum" sz="quarter" idx="12"/>
          </p:nvPr>
        </p:nvSpPr>
        <p:spPr/>
        <p:txBody>
          <a:bodyPr/>
          <a:lstStyle>
            <a:lvl1pPr>
              <a:defRPr>
                <a:solidFill>
                  <a:srgbClr val="FFFFFF"/>
                </a:solidFill>
              </a:defRPr>
            </a:lvl1pPr>
          </a:lstStyle>
          <a:p>
            <a:fld id="{375AD2CE-F49B-4E00-A4C1-B0C86F7952B9}" type="slidenum">
              <a:rPr lang="de-DE" smtClean="0"/>
              <a:pPr/>
              <a:t>‹#›</a:t>
            </a:fld>
            <a:endParaRPr lang="de-DE" dirty="0"/>
          </a:p>
        </p:txBody>
      </p:sp>
      <p:cxnSp>
        <p:nvCxnSpPr>
          <p:cNvPr id="7" name="Straight Connector 6"/>
          <p:cNvCxnSpPr/>
          <p:nvPr userDrawn="1"/>
        </p:nvCxnSpPr>
        <p:spPr>
          <a:xfrm>
            <a:off x="388272" y="2366222"/>
            <a:ext cx="8370256" cy="1191"/>
          </a:xfrm>
          <a:prstGeom prst="line">
            <a:avLst/>
          </a:prstGeom>
          <a:ln w="25400">
            <a:solidFill>
              <a:srgbClr val="FEEB17"/>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388272" y="4766072"/>
            <a:ext cx="8370256" cy="1191"/>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userDrawn="1"/>
        </p:nvSpPr>
        <p:spPr>
          <a:xfrm>
            <a:off x="265716" y="1"/>
            <a:ext cx="3397383" cy="2079235"/>
          </a:xfrm>
          <a:prstGeom prst="rect">
            <a:avLst/>
          </a:prstGeom>
          <a:noFill/>
        </p:spPr>
        <p:txBody>
          <a:bodyPr wrap="square" lIns="77925" tIns="38963" rIns="77925" bIns="38963" rtlCol="0" anchor="t">
            <a:spAutoFit/>
          </a:bodyPr>
          <a:lstStyle/>
          <a:p>
            <a:pPr algn="l"/>
            <a:r>
              <a:rPr lang="en-GB" sz="13000" b="0" i="0" dirty="0">
                <a:solidFill>
                  <a:srgbClr val="FFFFFF"/>
                </a:solidFill>
                <a:latin typeface="Gill Sans MT" panose="020B0502020104020203" pitchFamily="34" charset="77"/>
                <a:cs typeface="Arial"/>
              </a:rPr>
              <a:t>00</a:t>
            </a:r>
          </a:p>
        </p:txBody>
      </p:sp>
      <p:cxnSp>
        <p:nvCxnSpPr>
          <p:cNvPr id="12" name="Straight Connector 11"/>
          <p:cNvCxnSpPr/>
          <p:nvPr userDrawn="1"/>
        </p:nvCxnSpPr>
        <p:spPr>
          <a:xfrm>
            <a:off x="388272" y="4764881"/>
            <a:ext cx="8370256" cy="1191"/>
          </a:xfrm>
          <a:prstGeom prst="line">
            <a:avLst/>
          </a:prstGeom>
          <a:ln w="6350">
            <a:solidFill>
              <a:srgbClr val="FEEB17"/>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8136602-4990-F4BF-52DD-1736731E2B94}"/>
              </a:ext>
            </a:extLst>
          </p:cNvPr>
          <p:cNvPicPr>
            <a:picLocks noChangeAspect="1"/>
          </p:cNvPicPr>
          <p:nvPr userDrawn="1"/>
        </p:nvPicPr>
        <p:blipFill>
          <a:blip r:embed="rId3"/>
          <a:stretch>
            <a:fillRect/>
          </a:stretch>
        </p:blipFill>
        <p:spPr>
          <a:xfrm>
            <a:off x="7315729" y="376236"/>
            <a:ext cx="1440000" cy="525988"/>
          </a:xfrm>
          <a:prstGeom prst="rect">
            <a:avLst/>
          </a:prstGeom>
        </p:spPr>
      </p:pic>
    </p:spTree>
    <p:extLst>
      <p:ext uri="{BB962C8B-B14F-4D97-AF65-F5344CB8AC3E}">
        <p14:creationId xmlns:p14="http://schemas.microsoft.com/office/powerpoint/2010/main" val="29557463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01687-1884-7744-AA97-9FEAB2CA6ACF}"/>
              </a:ext>
            </a:extLst>
          </p:cNvPr>
          <p:cNvSpPr>
            <a:spLocks noGrp="1"/>
          </p:cNvSpPr>
          <p:nvPr>
            <p:ph type="title"/>
          </p:nvPr>
        </p:nvSpPr>
        <p:spPr>
          <a:xfrm>
            <a:off x="388272" y="273846"/>
            <a:ext cx="5955716" cy="994172"/>
          </a:xfrm>
        </p:spPr>
        <p:txBody>
          <a:bodyPr/>
          <a:lstStyle>
            <a:lvl1pPr>
              <a:defRPr b="0" i="0"/>
            </a:lvl1pPr>
          </a:lstStyle>
          <a:p>
            <a:r>
              <a:rPr lang="en-US" dirty="0"/>
              <a:t>Click to edit Master title style</a:t>
            </a:r>
          </a:p>
        </p:txBody>
      </p:sp>
      <p:sp>
        <p:nvSpPr>
          <p:cNvPr id="3" name="Content Placeholder 2">
            <a:extLst>
              <a:ext uri="{FF2B5EF4-FFF2-40B4-BE49-F238E27FC236}">
                <a16:creationId xmlns:a16="http://schemas.microsoft.com/office/drawing/2014/main" id="{577E60B5-ECA4-034A-9EEB-3DF3583600F5}"/>
              </a:ext>
            </a:extLst>
          </p:cNvPr>
          <p:cNvSpPr>
            <a:spLocks noGrp="1"/>
          </p:cNvSpPr>
          <p:nvPr>
            <p:ph idx="1"/>
          </p:nvPr>
        </p:nvSpPr>
        <p:spPr/>
        <p:txBody>
          <a:bodyPr/>
          <a:lstStyle>
            <a:lvl1pPr>
              <a:defRPr sz="2000"/>
            </a:lvl1pPr>
            <a:lvl2pPr>
              <a:defRPr sz="1700"/>
            </a:lvl2pPr>
            <a:lvl3pPr>
              <a:defRPr sz="1500"/>
            </a:lvl3pPr>
            <a:lvl4pPr>
              <a:defRPr sz="1400"/>
            </a:lvl4pPr>
            <a:lvl5pPr>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1182186B-557C-124F-BD10-7B2AD6E55449}"/>
              </a:ext>
            </a:extLst>
          </p:cNvPr>
          <p:cNvSpPr>
            <a:spLocks noGrp="1"/>
          </p:cNvSpPr>
          <p:nvPr>
            <p:ph type="ftr" sz="quarter" idx="11"/>
          </p:nvPr>
        </p:nvSpPr>
        <p:spPr/>
        <p:txBody>
          <a:bodyPr/>
          <a:lstStyle>
            <a:lvl1pPr>
              <a:defRPr>
                <a:solidFill>
                  <a:srgbClr val="898989"/>
                </a:solidFill>
              </a:defRPr>
            </a:lvl1pPr>
          </a:lstStyle>
          <a:p>
            <a:pPr algn="ctr"/>
            <a:r>
              <a:rPr lang="en-US" dirty="0"/>
              <a:t>Copyright 2022</a:t>
            </a:r>
          </a:p>
        </p:txBody>
      </p:sp>
      <p:sp>
        <p:nvSpPr>
          <p:cNvPr id="6" name="Slide Number Placeholder 5">
            <a:extLst>
              <a:ext uri="{FF2B5EF4-FFF2-40B4-BE49-F238E27FC236}">
                <a16:creationId xmlns:a16="http://schemas.microsoft.com/office/drawing/2014/main" id="{93CF4F52-9237-544E-B37E-57C51C2E722C}"/>
              </a:ext>
            </a:extLst>
          </p:cNvPr>
          <p:cNvSpPr>
            <a:spLocks noGrp="1"/>
          </p:cNvSpPr>
          <p:nvPr>
            <p:ph type="sldNum" sz="quarter" idx="12"/>
          </p:nvPr>
        </p:nvSpPr>
        <p:spPr/>
        <p:txBody>
          <a:bodyPr/>
          <a:lstStyle>
            <a:lvl1pPr defTabSz="779232">
              <a:defRPr/>
            </a:lvl1pPr>
          </a:lstStyle>
          <a:p>
            <a:fld id="{375AD2CE-F49B-4E00-A4C1-B0C86F7952B9}" type="slidenum">
              <a:rPr lang="de-DE" smtClean="0">
                <a:solidFill>
                  <a:prstClr val="black">
                    <a:tint val="75000"/>
                  </a:prstClr>
                </a:solidFill>
              </a:rPr>
              <a:pPr/>
              <a:t>‹#›</a:t>
            </a:fld>
            <a:endParaRPr lang="de-DE" dirty="0">
              <a:solidFill>
                <a:prstClr val="black">
                  <a:tint val="75000"/>
                </a:prstClr>
              </a:solidFill>
            </a:endParaRPr>
          </a:p>
        </p:txBody>
      </p:sp>
      <p:sp>
        <p:nvSpPr>
          <p:cNvPr id="8" name="Date Placeholder 3">
            <a:extLst>
              <a:ext uri="{FF2B5EF4-FFF2-40B4-BE49-F238E27FC236}">
                <a16:creationId xmlns:a16="http://schemas.microsoft.com/office/drawing/2014/main" id="{45033235-BA77-C14F-98F2-4C2C6B73E0B6}"/>
              </a:ext>
            </a:extLst>
          </p:cNvPr>
          <p:cNvSpPr>
            <a:spLocks noGrp="1"/>
          </p:cNvSpPr>
          <p:nvPr>
            <p:ph type="dt" sz="half" idx="10"/>
          </p:nvPr>
        </p:nvSpPr>
        <p:spPr>
          <a:xfrm>
            <a:off x="388272" y="4767264"/>
            <a:ext cx="2057400" cy="273844"/>
          </a:xfrm>
        </p:spPr>
        <p:txBody>
          <a:bodyPr/>
          <a:lstStyle>
            <a:lvl1pPr>
              <a:defRPr>
                <a:solidFill>
                  <a:srgbClr val="898989"/>
                </a:solidFill>
              </a:defRPr>
            </a:lvl1pPr>
          </a:lstStyle>
          <a:p>
            <a:r>
              <a:rPr lang="en-GB" dirty="0"/>
              <a:t>1 December 2022</a:t>
            </a:r>
            <a:endParaRPr lang="en-US" dirty="0"/>
          </a:p>
        </p:txBody>
      </p:sp>
      <p:pic>
        <p:nvPicPr>
          <p:cNvPr id="11" name="Picture 10">
            <a:extLst>
              <a:ext uri="{FF2B5EF4-FFF2-40B4-BE49-F238E27FC236}">
                <a16:creationId xmlns:a16="http://schemas.microsoft.com/office/drawing/2014/main" id="{484034C5-E574-7F30-55FA-AE8392C8D39B}"/>
              </a:ext>
            </a:extLst>
          </p:cNvPr>
          <p:cNvPicPr>
            <a:picLocks noChangeAspect="1"/>
          </p:cNvPicPr>
          <p:nvPr userDrawn="1"/>
        </p:nvPicPr>
        <p:blipFill>
          <a:blip r:embed="rId2"/>
          <a:stretch>
            <a:fillRect/>
          </a:stretch>
        </p:blipFill>
        <p:spPr>
          <a:xfrm>
            <a:off x="7315728" y="273846"/>
            <a:ext cx="1440000" cy="525988"/>
          </a:xfrm>
          <a:prstGeom prst="rect">
            <a:avLst/>
          </a:prstGeom>
        </p:spPr>
      </p:pic>
    </p:spTree>
    <p:extLst>
      <p:ext uri="{BB962C8B-B14F-4D97-AF65-F5344CB8AC3E}">
        <p14:creationId xmlns:p14="http://schemas.microsoft.com/office/powerpoint/2010/main" val="19319449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17409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01687-1884-7744-AA97-9FEAB2CA6ACF}"/>
              </a:ext>
            </a:extLst>
          </p:cNvPr>
          <p:cNvSpPr>
            <a:spLocks noGrp="1"/>
          </p:cNvSpPr>
          <p:nvPr>
            <p:ph type="title" hasCustomPrompt="1"/>
          </p:nvPr>
        </p:nvSpPr>
        <p:spPr>
          <a:xfrm>
            <a:off x="388271" y="424706"/>
            <a:ext cx="8370256" cy="4253133"/>
          </a:xfrm>
        </p:spPr>
        <p:txBody>
          <a:bodyPr>
            <a:normAutofit/>
          </a:bodyPr>
          <a:lstStyle>
            <a:lvl1pPr>
              <a:defRPr sz="4200" b="0" i="0" baseline="0">
                <a:solidFill>
                  <a:schemeClr val="bg1"/>
                </a:solidFill>
                <a:latin typeface="Gill Sans MT" panose="020B0502020104020203" pitchFamily="34" charset="77"/>
                <a:cs typeface="Arial"/>
              </a:defRPr>
            </a:lvl1pPr>
          </a:lstStyle>
          <a:p>
            <a:r>
              <a:rPr lang="en-US" dirty="0"/>
              <a:t>Use this slide for large text</a:t>
            </a:r>
          </a:p>
        </p:txBody>
      </p:sp>
      <p:sp>
        <p:nvSpPr>
          <p:cNvPr id="4" name="Date Placeholder 3">
            <a:extLst>
              <a:ext uri="{FF2B5EF4-FFF2-40B4-BE49-F238E27FC236}">
                <a16:creationId xmlns:a16="http://schemas.microsoft.com/office/drawing/2014/main" id="{A4135576-3AE0-BC4B-ABA6-A0A917533CFB}"/>
              </a:ext>
            </a:extLst>
          </p:cNvPr>
          <p:cNvSpPr>
            <a:spLocks noGrp="1"/>
          </p:cNvSpPr>
          <p:nvPr>
            <p:ph type="dt" sz="half" idx="10"/>
          </p:nvPr>
        </p:nvSpPr>
        <p:spPr/>
        <p:txBody>
          <a:bodyPr/>
          <a:lstStyle>
            <a:lvl1pPr>
              <a:defRPr>
                <a:solidFill>
                  <a:schemeClr val="bg1"/>
                </a:solidFill>
              </a:defRPr>
            </a:lvl1pPr>
          </a:lstStyle>
          <a:p>
            <a:r>
              <a:rPr lang="en-GB" dirty="0"/>
              <a:t>1 December 2022</a:t>
            </a:r>
            <a:endParaRPr lang="en-US" dirty="0"/>
          </a:p>
        </p:txBody>
      </p:sp>
      <p:sp>
        <p:nvSpPr>
          <p:cNvPr id="5" name="Footer Placeholder 4">
            <a:extLst>
              <a:ext uri="{FF2B5EF4-FFF2-40B4-BE49-F238E27FC236}">
                <a16:creationId xmlns:a16="http://schemas.microsoft.com/office/drawing/2014/main" id="{1182186B-557C-124F-BD10-7B2AD6E55449}"/>
              </a:ext>
            </a:extLst>
          </p:cNvPr>
          <p:cNvSpPr>
            <a:spLocks noGrp="1"/>
          </p:cNvSpPr>
          <p:nvPr>
            <p:ph type="ftr" sz="quarter" idx="11"/>
          </p:nvPr>
        </p:nvSpPr>
        <p:spPr/>
        <p:txBody>
          <a:bodyPr/>
          <a:lstStyle>
            <a:lvl1pPr>
              <a:defRPr>
                <a:solidFill>
                  <a:srgbClr val="FFFFFF"/>
                </a:solidFill>
              </a:defRPr>
            </a:lvl1pPr>
          </a:lstStyle>
          <a:p>
            <a:pPr algn="ctr"/>
            <a:r>
              <a:rPr lang="en-US" dirty="0"/>
              <a:t>Copyright 2022</a:t>
            </a:r>
          </a:p>
        </p:txBody>
      </p:sp>
      <p:sp>
        <p:nvSpPr>
          <p:cNvPr id="6" name="Slide Number Placeholder 5">
            <a:extLst>
              <a:ext uri="{FF2B5EF4-FFF2-40B4-BE49-F238E27FC236}">
                <a16:creationId xmlns:a16="http://schemas.microsoft.com/office/drawing/2014/main" id="{93CF4F52-9237-544E-B37E-57C51C2E722C}"/>
              </a:ext>
            </a:extLst>
          </p:cNvPr>
          <p:cNvSpPr>
            <a:spLocks noGrp="1"/>
          </p:cNvSpPr>
          <p:nvPr>
            <p:ph type="sldNum" sz="quarter" idx="12"/>
          </p:nvPr>
        </p:nvSpPr>
        <p:spPr/>
        <p:txBody>
          <a:bodyPr/>
          <a:lstStyle>
            <a:lvl1pPr>
              <a:defRPr>
                <a:solidFill>
                  <a:srgbClr val="FFFFFF"/>
                </a:solidFill>
              </a:defRPr>
            </a:lvl1pPr>
          </a:lstStyle>
          <a:p>
            <a:fld id="{375AD2CE-F49B-4E00-A4C1-B0C86F7952B9}" type="slidenum">
              <a:rPr lang="de-DE" smtClean="0"/>
              <a:pPr/>
              <a:t>‹#›</a:t>
            </a:fld>
            <a:endParaRPr lang="de-DE" dirty="0"/>
          </a:p>
        </p:txBody>
      </p:sp>
      <p:cxnSp>
        <p:nvCxnSpPr>
          <p:cNvPr id="8" name="Straight Connector 7"/>
          <p:cNvCxnSpPr/>
          <p:nvPr userDrawn="1"/>
        </p:nvCxnSpPr>
        <p:spPr>
          <a:xfrm>
            <a:off x="388272" y="272654"/>
            <a:ext cx="8370256" cy="1191"/>
          </a:xfrm>
          <a:prstGeom prst="line">
            <a:avLst/>
          </a:prstGeom>
          <a:ln w="25400">
            <a:solidFill>
              <a:srgbClr val="FEEB17"/>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388272" y="4764881"/>
            <a:ext cx="8370256" cy="1191"/>
          </a:xfrm>
          <a:prstGeom prst="line">
            <a:avLst/>
          </a:prstGeom>
          <a:ln w="6350">
            <a:solidFill>
              <a:srgbClr val="FEEB1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1944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1">
            <a:alpha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01687-1884-7744-AA97-9FEAB2CA6ACF}"/>
              </a:ext>
            </a:extLst>
          </p:cNvPr>
          <p:cNvSpPr>
            <a:spLocks noGrp="1"/>
          </p:cNvSpPr>
          <p:nvPr>
            <p:ph type="title" hasCustomPrompt="1"/>
          </p:nvPr>
        </p:nvSpPr>
        <p:spPr>
          <a:xfrm>
            <a:off x="388271" y="424706"/>
            <a:ext cx="8370256" cy="4253133"/>
          </a:xfrm>
        </p:spPr>
        <p:txBody>
          <a:bodyPr>
            <a:normAutofit/>
          </a:bodyPr>
          <a:lstStyle>
            <a:lvl1pPr>
              <a:defRPr sz="4200" b="0" i="0" baseline="0">
                <a:solidFill>
                  <a:srgbClr val="112D82"/>
                </a:solidFill>
                <a:latin typeface="Gill Sans MT" panose="020B0502020104020203" pitchFamily="34" charset="77"/>
                <a:cs typeface="Arial"/>
              </a:defRPr>
            </a:lvl1pPr>
          </a:lstStyle>
          <a:p>
            <a:r>
              <a:rPr lang="en-US" dirty="0"/>
              <a:t>Use this slide for large text</a:t>
            </a:r>
          </a:p>
        </p:txBody>
      </p:sp>
      <p:sp>
        <p:nvSpPr>
          <p:cNvPr id="4" name="Date Placeholder 3">
            <a:extLst>
              <a:ext uri="{FF2B5EF4-FFF2-40B4-BE49-F238E27FC236}">
                <a16:creationId xmlns:a16="http://schemas.microsoft.com/office/drawing/2014/main" id="{A4135576-3AE0-BC4B-ABA6-A0A917533CFB}"/>
              </a:ext>
            </a:extLst>
          </p:cNvPr>
          <p:cNvSpPr>
            <a:spLocks noGrp="1"/>
          </p:cNvSpPr>
          <p:nvPr>
            <p:ph type="dt" sz="half" idx="10"/>
          </p:nvPr>
        </p:nvSpPr>
        <p:spPr/>
        <p:txBody>
          <a:bodyPr/>
          <a:lstStyle>
            <a:lvl1pPr>
              <a:defRPr>
                <a:solidFill>
                  <a:srgbClr val="112D82"/>
                </a:solidFill>
              </a:defRPr>
            </a:lvl1pPr>
          </a:lstStyle>
          <a:p>
            <a:r>
              <a:rPr lang="en-GB" dirty="0"/>
              <a:t>1 December 2022</a:t>
            </a:r>
            <a:endParaRPr lang="en-US" dirty="0"/>
          </a:p>
        </p:txBody>
      </p:sp>
      <p:sp>
        <p:nvSpPr>
          <p:cNvPr id="5" name="Footer Placeholder 4">
            <a:extLst>
              <a:ext uri="{FF2B5EF4-FFF2-40B4-BE49-F238E27FC236}">
                <a16:creationId xmlns:a16="http://schemas.microsoft.com/office/drawing/2014/main" id="{1182186B-557C-124F-BD10-7B2AD6E55449}"/>
              </a:ext>
            </a:extLst>
          </p:cNvPr>
          <p:cNvSpPr>
            <a:spLocks noGrp="1"/>
          </p:cNvSpPr>
          <p:nvPr>
            <p:ph type="ftr" sz="quarter" idx="11"/>
          </p:nvPr>
        </p:nvSpPr>
        <p:spPr/>
        <p:txBody>
          <a:bodyPr/>
          <a:lstStyle>
            <a:lvl1pPr>
              <a:defRPr>
                <a:solidFill>
                  <a:srgbClr val="112D82"/>
                </a:solidFill>
              </a:defRPr>
            </a:lvl1pPr>
          </a:lstStyle>
          <a:p>
            <a:pPr algn="ctr"/>
            <a:r>
              <a:rPr lang="en-US" dirty="0"/>
              <a:t>Copyright 2022</a:t>
            </a:r>
          </a:p>
        </p:txBody>
      </p:sp>
      <p:sp>
        <p:nvSpPr>
          <p:cNvPr id="6" name="Slide Number Placeholder 5">
            <a:extLst>
              <a:ext uri="{FF2B5EF4-FFF2-40B4-BE49-F238E27FC236}">
                <a16:creationId xmlns:a16="http://schemas.microsoft.com/office/drawing/2014/main" id="{93CF4F52-9237-544E-B37E-57C51C2E722C}"/>
              </a:ext>
            </a:extLst>
          </p:cNvPr>
          <p:cNvSpPr>
            <a:spLocks noGrp="1"/>
          </p:cNvSpPr>
          <p:nvPr>
            <p:ph type="sldNum" sz="quarter" idx="12"/>
          </p:nvPr>
        </p:nvSpPr>
        <p:spPr/>
        <p:txBody>
          <a:bodyPr/>
          <a:lstStyle>
            <a:lvl1pPr>
              <a:defRPr>
                <a:solidFill>
                  <a:srgbClr val="112D82"/>
                </a:solidFill>
              </a:defRPr>
            </a:lvl1pPr>
          </a:lstStyle>
          <a:p>
            <a:fld id="{375AD2CE-F49B-4E00-A4C1-B0C86F7952B9}" type="slidenum">
              <a:rPr lang="de-DE" smtClean="0"/>
              <a:pPr/>
              <a:t>‹#›</a:t>
            </a:fld>
            <a:endParaRPr lang="de-DE" dirty="0"/>
          </a:p>
        </p:txBody>
      </p:sp>
      <p:cxnSp>
        <p:nvCxnSpPr>
          <p:cNvPr id="8" name="Straight Connector 7"/>
          <p:cNvCxnSpPr/>
          <p:nvPr userDrawn="1"/>
        </p:nvCxnSpPr>
        <p:spPr>
          <a:xfrm>
            <a:off x="388272" y="272654"/>
            <a:ext cx="8370256" cy="1191"/>
          </a:xfrm>
          <a:prstGeom prst="line">
            <a:avLst/>
          </a:prstGeom>
          <a:ln w="25400">
            <a:solidFill>
              <a:srgbClr val="FEEB1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19449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EC8A71-AC4F-9240-9336-C3BF2E1201FA}"/>
              </a:ext>
            </a:extLst>
          </p:cNvPr>
          <p:cNvSpPr>
            <a:spLocks noGrp="1"/>
          </p:cNvSpPr>
          <p:nvPr>
            <p:ph sz="half" idx="1"/>
          </p:nvPr>
        </p:nvSpPr>
        <p:spPr>
          <a:xfrm>
            <a:off x="388272" y="1369219"/>
            <a:ext cx="3886200" cy="3263504"/>
          </a:xfrm>
        </p:spPr>
        <p:txBody>
          <a:bodyPr/>
          <a:lstStyle>
            <a:lvl1pPr>
              <a:defRPr sz="2000"/>
            </a:lvl1pPr>
            <a:lvl2pPr>
              <a:defRPr sz="1700"/>
            </a:lvl2pPr>
            <a:lvl3pPr>
              <a:defRPr sz="1500"/>
            </a:lvl3pPr>
            <a:lvl4pPr>
              <a:defRPr sz="1400"/>
            </a:lvl4pPr>
            <a:lvl5pPr>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46C82B4-2116-8040-BCF0-CCFE0B260544}"/>
              </a:ext>
            </a:extLst>
          </p:cNvPr>
          <p:cNvSpPr>
            <a:spLocks noGrp="1"/>
          </p:cNvSpPr>
          <p:nvPr>
            <p:ph sz="half" idx="2"/>
          </p:nvPr>
        </p:nvSpPr>
        <p:spPr>
          <a:xfrm>
            <a:off x="4872328" y="1369219"/>
            <a:ext cx="3886200" cy="3263504"/>
          </a:xfrm>
        </p:spPr>
        <p:txBody>
          <a:bodyPr>
            <a:normAutofit/>
          </a:bodyPr>
          <a:lstStyle>
            <a:lvl1pPr marL="158283" indent="-158283" algn="l" defTabSz="633127" rtl="0" eaLnBrk="1" latinLnBrk="0" hangingPunct="1">
              <a:lnSpc>
                <a:spcPct val="90000"/>
              </a:lnSpc>
              <a:buFont typeface="Arial" panose="020B0604020202020204" pitchFamily="34" charset="0"/>
              <a:buChar char="•"/>
              <a:defRPr lang="en-US" sz="2000" b="0" i="0" kern="1200" dirty="0" smtClean="0">
                <a:solidFill>
                  <a:schemeClr val="tx1"/>
                </a:solidFill>
                <a:latin typeface="Gill Sans MT" panose="020B0502020104020203" pitchFamily="34" charset="77"/>
                <a:ea typeface="+mn-ea"/>
                <a:cs typeface="+mn-cs"/>
              </a:defRPr>
            </a:lvl1pPr>
            <a:lvl2pPr marL="474845" indent="-158283" algn="l" defTabSz="633127" rtl="0" eaLnBrk="1" latinLnBrk="0" hangingPunct="1">
              <a:lnSpc>
                <a:spcPct val="90000"/>
              </a:lnSpc>
              <a:buFont typeface="Arial" panose="020B0604020202020204" pitchFamily="34" charset="0"/>
              <a:buChar char="•"/>
              <a:defRPr lang="en-US" sz="1700" b="0" i="0" kern="1200" dirty="0" smtClean="0">
                <a:solidFill>
                  <a:schemeClr val="tx1"/>
                </a:solidFill>
                <a:latin typeface="Gill Sans MT" panose="020B0502020104020203" pitchFamily="34" charset="77"/>
                <a:ea typeface="+mn-ea"/>
                <a:cs typeface="+mn-cs"/>
              </a:defRPr>
            </a:lvl2pPr>
            <a:lvl3pPr marL="791408" indent="-158283" algn="l" defTabSz="633127" rtl="0" eaLnBrk="1" latinLnBrk="0" hangingPunct="1">
              <a:lnSpc>
                <a:spcPct val="90000"/>
              </a:lnSpc>
              <a:buFont typeface="Arial" panose="020B0604020202020204" pitchFamily="34" charset="0"/>
              <a:buChar char="•"/>
              <a:defRPr lang="en-US" sz="1500" b="0" i="0" kern="1200" dirty="0" smtClean="0">
                <a:solidFill>
                  <a:schemeClr val="tx1"/>
                </a:solidFill>
                <a:latin typeface="Gill Sans MT" panose="020B0502020104020203" pitchFamily="34" charset="77"/>
                <a:ea typeface="+mn-ea"/>
                <a:cs typeface="+mn-cs"/>
              </a:defRPr>
            </a:lvl3pPr>
            <a:lvl4pPr marL="1107971" indent="-158283" algn="l" defTabSz="633127" rtl="0" eaLnBrk="1" latinLnBrk="0" hangingPunct="1">
              <a:lnSpc>
                <a:spcPct val="90000"/>
              </a:lnSpc>
              <a:buFont typeface="Arial" panose="020B0604020202020204" pitchFamily="34" charset="0"/>
              <a:buChar char="•"/>
              <a:defRPr lang="en-US" sz="1400" b="0" i="0" kern="1200" dirty="0" smtClean="0">
                <a:solidFill>
                  <a:schemeClr val="tx1"/>
                </a:solidFill>
                <a:latin typeface="Gill Sans MT" panose="020B0502020104020203" pitchFamily="34" charset="77"/>
                <a:ea typeface="+mn-ea"/>
                <a:cs typeface="+mn-cs"/>
              </a:defRPr>
            </a:lvl4pPr>
            <a:lvl5pPr marL="1424535" indent="-158283" algn="l" defTabSz="633127" rtl="0" eaLnBrk="1" latinLnBrk="0" hangingPunct="1">
              <a:lnSpc>
                <a:spcPct val="90000"/>
              </a:lnSpc>
              <a:buFont typeface="Arial" panose="020B0604020202020204" pitchFamily="34" charset="0"/>
              <a:buChar char="•"/>
              <a:defRPr lang="en-US" sz="1200" b="0" i="0" kern="1200" dirty="0">
                <a:solidFill>
                  <a:schemeClr val="tx1"/>
                </a:solidFill>
                <a:latin typeface="Gill Sans MT" panose="020B0502020104020203" pitchFamily="34" charset="77"/>
                <a:ea typeface="+mn-ea"/>
                <a:cs typeface="+mn-cs"/>
              </a:defRPr>
            </a:lvl5pPr>
          </a:lstStyle>
          <a:p>
            <a:pPr lvl="0"/>
            <a:r>
              <a:rPr lang="en-US" dirty="0"/>
              <a:t>Edit Master text styles</a:t>
            </a:r>
          </a:p>
          <a:p>
            <a:pPr marL="474845" lvl="1" indent="-158283" algn="l" defTabSz="633127" rtl="0" eaLnBrk="1" latinLnBrk="0" hangingPunct="1">
              <a:lnSpc>
                <a:spcPct val="90000"/>
              </a:lnSpc>
              <a:spcBef>
                <a:spcPts val="345"/>
              </a:spcBef>
              <a:buFont typeface="Arial" panose="020B0604020202020204" pitchFamily="34" charset="0"/>
              <a:buChar char="•"/>
            </a:pPr>
            <a:r>
              <a:rPr lang="en-US" dirty="0"/>
              <a:t>Second level</a:t>
            </a:r>
          </a:p>
          <a:p>
            <a:pPr marL="791408" lvl="2" indent="-158283" algn="l" defTabSz="633127" rtl="0" eaLnBrk="1" latinLnBrk="0" hangingPunct="1">
              <a:lnSpc>
                <a:spcPct val="90000"/>
              </a:lnSpc>
              <a:spcBef>
                <a:spcPts val="345"/>
              </a:spcBef>
              <a:buFont typeface="Arial" panose="020B0604020202020204" pitchFamily="34" charset="0"/>
              <a:buChar char="•"/>
            </a:pPr>
            <a:r>
              <a:rPr lang="en-US" dirty="0"/>
              <a:t>Third level</a:t>
            </a:r>
          </a:p>
          <a:p>
            <a:pPr marL="1107971" lvl="3" indent="-158283" algn="l" defTabSz="633127" rtl="0" eaLnBrk="1" latinLnBrk="0" hangingPunct="1">
              <a:lnSpc>
                <a:spcPct val="90000"/>
              </a:lnSpc>
              <a:spcBef>
                <a:spcPts val="345"/>
              </a:spcBef>
              <a:buFont typeface="Arial" panose="020B0604020202020204" pitchFamily="34" charset="0"/>
              <a:buChar char="•"/>
            </a:pPr>
            <a:r>
              <a:rPr lang="en-US" dirty="0"/>
              <a:t>Fourth level</a:t>
            </a:r>
          </a:p>
          <a:p>
            <a:pPr marL="1424535" lvl="4" indent="-158283" algn="l" defTabSz="633127" rtl="0" eaLnBrk="1" latinLnBrk="0" hangingPunct="1">
              <a:lnSpc>
                <a:spcPct val="90000"/>
              </a:lnSpc>
              <a:spcBef>
                <a:spcPts val="345"/>
              </a:spcBef>
              <a:buFont typeface="Arial" panose="020B0604020202020204" pitchFamily="34" charset="0"/>
              <a:buChar char="•"/>
            </a:pPr>
            <a:r>
              <a:rPr lang="en-US" dirty="0"/>
              <a:t>Fifth level</a:t>
            </a:r>
          </a:p>
        </p:txBody>
      </p:sp>
      <p:sp>
        <p:nvSpPr>
          <p:cNvPr id="5" name="Date Placeholder 4">
            <a:extLst>
              <a:ext uri="{FF2B5EF4-FFF2-40B4-BE49-F238E27FC236}">
                <a16:creationId xmlns:a16="http://schemas.microsoft.com/office/drawing/2014/main" id="{9AA99FD9-9A05-D64C-8F75-DC66638EF695}"/>
              </a:ext>
            </a:extLst>
          </p:cNvPr>
          <p:cNvSpPr>
            <a:spLocks noGrp="1"/>
          </p:cNvSpPr>
          <p:nvPr>
            <p:ph type="dt" sz="half" idx="10"/>
          </p:nvPr>
        </p:nvSpPr>
        <p:spPr/>
        <p:txBody>
          <a:bodyPr/>
          <a:lstStyle/>
          <a:p>
            <a:r>
              <a:rPr lang="en-GB" dirty="0"/>
              <a:t>1 December 2022</a:t>
            </a:r>
            <a:endParaRPr lang="en-US" dirty="0"/>
          </a:p>
        </p:txBody>
      </p:sp>
      <p:sp>
        <p:nvSpPr>
          <p:cNvPr id="6" name="Footer Placeholder 5">
            <a:extLst>
              <a:ext uri="{FF2B5EF4-FFF2-40B4-BE49-F238E27FC236}">
                <a16:creationId xmlns:a16="http://schemas.microsoft.com/office/drawing/2014/main" id="{DB81892B-CF84-1D48-96E7-A35B4E47D626}"/>
              </a:ext>
            </a:extLst>
          </p:cNvPr>
          <p:cNvSpPr>
            <a:spLocks noGrp="1"/>
          </p:cNvSpPr>
          <p:nvPr>
            <p:ph type="ftr" sz="quarter" idx="11"/>
          </p:nvPr>
        </p:nvSpPr>
        <p:spPr/>
        <p:txBody>
          <a:bodyPr/>
          <a:lstStyle/>
          <a:p>
            <a:pPr algn="ctr"/>
            <a:r>
              <a:rPr lang="en-US" dirty="0"/>
              <a:t>Copyright 2022</a:t>
            </a:r>
          </a:p>
        </p:txBody>
      </p:sp>
      <p:sp>
        <p:nvSpPr>
          <p:cNvPr id="7" name="Slide Number Placeholder 6">
            <a:extLst>
              <a:ext uri="{FF2B5EF4-FFF2-40B4-BE49-F238E27FC236}">
                <a16:creationId xmlns:a16="http://schemas.microsoft.com/office/drawing/2014/main" id="{F191664B-0474-5840-9EC6-BE7E2B608B1D}"/>
              </a:ext>
            </a:extLst>
          </p:cNvPr>
          <p:cNvSpPr>
            <a:spLocks noGrp="1"/>
          </p:cNvSpPr>
          <p:nvPr>
            <p:ph type="sldNum" sz="quarter" idx="12"/>
          </p:nvPr>
        </p:nvSpPr>
        <p:spPr/>
        <p:txBody>
          <a:bodyPr/>
          <a:lstStyle>
            <a:lvl1pPr defTabSz="779232">
              <a:defRPr/>
            </a:lvl1pPr>
          </a:lstStyle>
          <a:p>
            <a:fld id="{375AD2CE-F49B-4E00-A4C1-B0C86F7952B9}" type="slidenum">
              <a:rPr lang="de-DE" smtClean="0">
                <a:solidFill>
                  <a:prstClr val="black">
                    <a:tint val="75000"/>
                  </a:prstClr>
                </a:solidFill>
              </a:rPr>
              <a:pPr/>
              <a:t>‹#›</a:t>
            </a:fld>
            <a:endParaRPr lang="de-DE" dirty="0">
              <a:solidFill>
                <a:prstClr val="black">
                  <a:tint val="75000"/>
                </a:prstClr>
              </a:solidFill>
            </a:endParaRPr>
          </a:p>
        </p:txBody>
      </p:sp>
      <p:sp>
        <p:nvSpPr>
          <p:cNvPr id="8" name="Title 1">
            <a:extLst>
              <a:ext uri="{FF2B5EF4-FFF2-40B4-BE49-F238E27FC236}">
                <a16:creationId xmlns:a16="http://schemas.microsoft.com/office/drawing/2014/main" id="{D3901687-1884-7744-AA97-9FEAB2CA6ACF}"/>
              </a:ext>
            </a:extLst>
          </p:cNvPr>
          <p:cNvSpPr>
            <a:spLocks noGrp="1"/>
          </p:cNvSpPr>
          <p:nvPr>
            <p:ph type="title"/>
          </p:nvPr>
        </p:nvSpPr>
        <p:spPr>
          <a:xfrm>
            <a:off x="388272" y="273846"/>
            <a:ext cx="5955716" cy="994172"/>
          </a:xfrm>
        </p:spPr>
        <p:txBody>
          <a:bodyPr/>
          <a:lstStyle>
            <a:lvl1pPr>
              <a:defRPr b="0" i="0"/>
            </a:lvl1pPr>
          </a:lstStyle>
          <a:p>
            <a:r>
              <a:rPr lang="en-US" dirty="0"/>
              <a:t>Click to edit Master title style</a:t>
            </a:r>
          </a:p>
        </p:txBody>
      </p:sp>
      <p:pic>
        <p:nvPicPr>
          <p:cNvPr id="10" name="Picture 9">
            <a:extLst>
              <a:ext uri="{FF2B5EF4-FFF2-40B4-BE49-F238E27FC236}">
                <a16:creationId xmlns:a16="http://schemas.microsoft.com/office/drawing/2014/main" id="{5C27BBDB-14B1-5B83-83BD-BD71A228244C}"/>
              </a:ext>
            </a:extLst>
          </p:cNvPr>
          <p:cNvPicPr>
            <a:picLocks noChangeAspect="1"/>
          </p:cNvPicPr>
          <p:nvPr userDrawn="1"/>
        </p:nvPicPr>
        <p:blipFill>
          <a:blip r:embed="rId2"/>
          <a:stretch>
            <a:fillRect/>
          </a:stretch>
        </p:blipFill>
        <p:spPr>
          <a:xfrm>
            <a:off x="7315728" y="273846"/>
            <a:ext cx="1440000" cy="525988"/>
          </a:xfrm>
          <a:prstGeom prst="rect">
            <a:avLst/>
          </a:prstGeom>
        </p:spPr>
      </p:pic>
    </p:spTree>
    <p:extLst>
      <p:ext uri="{BB962C8B-B14F-4D97-AF65-F5344CB8AC3E}">
        <p14:creationId xmlns:p14="http://schemas.microsoft.com/office/powerpoint/2010/main" val="8776068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D9C4BB8-1DA2-4046-B1C8-55801360B17A}"/>
              </a:ext>
            </a:extLst>
          </p:cNvPr>
          <p:cNvSpPr>
            <a:spLocks noGrp="1"/>
          </p:cNvSpPr>
          <p:nvPr>
            <p:ph type="body" idx="1"/>
          </p:nvPr>
        </p:nvSpPr>
        <p:spPr>
          <a:xfrm>
            <a:off x="388272" y="1260872"/>
            <a:ext cx="3868340" cy="617934"/>
          </a:xfrm>
        </p:spPr>
        <p:txBody>
          <a:bodyPr anchor="b"/>
          <a:lstStyle>
            <a:lvl1pPr marL="0" indent="0">
              <a:buNone/>
              <a:defRPr sz="1700" b="1"/>
            </a:lvl1pPr>
            <a:lvl2pPr marL="316562" indent="0">
              <a:buNone/>
              <a:defRPr sz="1400" b="1"/>
            </a:lvl2pPr>
            <a:lvl3pPr marL="633127" indent="0">
              <a:buNone/>
              <a:defRPr sz="1200" b="1"/>
            </a:lvl3pPr>
            <a:lvl4pPr marL="949689" indent="0">
              <a:buNone/>
              <a:defRPr sz="1100" b="1"/>
            </a:lvl4pPr>
            <a:lvl5pPr marL="1266252" indent="0">
              <a:buNone/>
              <a:defRPr sz="1100" b="1"/>
            </a:lvl5pPr>
            <a:lvl6pPr marL="1582815" indent="0">
              <a:buNone/>
              <a:defRPr sz="1100" b="1"/>
            </a:lvl6pPr>
            <a:lvl7pPr marL="1899379" indent="0">
              <a:buNone/>
              <a:defRPr sz="1100" b="1"/>
            </a:lvl7pPr>
            <a:lvl8pPr marL="2215942" indent="0">
              <a:buNone/>
              <a:defRPr sz="1100" b="1"/>
            </a:lvl8pPr>
            <a:lvl9pPr marL="2532505" indent="0">
              <a:buNone/>
              <a:defRPr sz="1100" b="1"/>
            </a:lvl9pPr>
          </a:lstStyle>
          <a:p>
            <a:pPr lvl="0"/>
            <a:r>
              <a:rPr lang="en-US"/>
              <a:t>Edit Master text styles</a:t>
            </a:r>
          </a:p>
        </p:txBody>
      </p:sp>
      <p:sp>
        <p:nvSpPr>
          <p:cNvPr id="4" name="Content Placeholder 3">
            <a:extLst>
              <a:ext uri="{FF2B5EF4-FFF2-40B4-BE49-F238E27FC236}">
                <a16:creationId xmlns:a16="http://schemas.microsoft.com/office/drawing/2014/main" id="{C810F5FE-3BEC-1840-ACD5-54619C0BB8BA}"/>
              </a:ext>
            </a:extLst>
          </p:cNvPr>
          <p:cNvSpPr>
            <a:spLocks noGrp="1"/>
          </p:cNvSpPr>
          <p:nvPr>
            <p:ph sz="half" idx="2"/>
          </p:nvPr>
        </p:nvSpPr>
        <p:spPr>
          <a:xfrm>
            <a:off x="38827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FF128E-52FB-1C4F-BEE1-5602E1B64AC1}"/>
              </a:ext>
            </a:extLst>
          </p:cNvPr>
          <p:cNvSpPr>
            <a:spLocks noGrp="1"/>
          </p:cNvSpPr>
          <p:nvPr>
            <p:ph type="dt" sz="half" idx="10"/>
          </p:nvPr>
        </p:nvSpPr>
        <p:spPr/>
        <p:txBody>
          <a:bodyPr/>
          <a:lstStyle/>
          <a:p>
            <a:r>
              <a:rPr lang="en-GB" dirty="0"/>
              <a:t>1 December 2022</a:t>
            </a:r>
            <a:endParaRPr lang="en-US" dirty="0"/>
          </a:p>
        </p:txBody>
      </p:sp>
      <p:sp>
        <p:nvSpPr>
          <p:cNvPr id="8" name="Footer Placeholder 7">
            <a:extLst>
              <a:ext uri="{FF2B5EF4-FFF2-40B4-BE49-F238E27FC236}">
                <a16:creationId xmlns:a16="http://schemas.microsoft.com/office/drawing/2014/main" id="{3C56F5BA-2A5A-0E47-AA88-2780F173CF3A}"/>
              </a:ext>
            </a:extLst>
          </p:cNvPr>
          <p:cNvSpPr>
            <a:spLocks noGrp="1"/>
          </p:cNvSpPr>
          <p:nvPr>
            <p:ph type="ftr" sz="quarter" idx="11"/>
          </p:nvPr>
        </p:nvSpPr>
        <p:spPr/>
        <p:txBody>
          <a:bodyPr/>
          <a:lstStyle/>
          <a:p>
            <a:pPr algn="ctr"/>
            <a:r>
              <a:rPr lang="en-US" dirty="0"/>
              <a:t>Copyright 2022</a:t>
            </a:r>
          </a:p>
        </p:txBody>
      </p:sp>
      <p:sp>
        <p:nvSpPr>
          <p:cNvPr id="9" name="Slide Number Placeholder 8">
            <a:extLst>
              <a:ext uri="{FF2B5EF4-FFF2-40B4-BE49-F238E27FC236}">
                <a16:creationId xmlns:a16="http://schemas.microsoft.com/office/drawing/2014/main" id="{84EFD87C-23BD-C24F-B47C-69891DF57802}"/>
              </a:ext>
            </a:extLst>
          </p:cNvPr>
          <p:cNvSpPr>
            <a:spLocks noGrp="1"/>
          </p:cNvSpPr>
          <p:nvPr>
            <p:ph type="sldNum" sz="quarter" idx="12"/>
          </p:nvPr>
        </p:nvSpPr>
        <p:spPr/>
        <p:txBody>
          <a:bodyPr/>
          <a:lstStyle>
            <a:lvl1pPr defTabSz="779232">
              <a:defRPr/>
            </a:lvl1pPr>
          </a:lstStyle>
          <a:p>
            <a:fld id="{375AD2CE-F49B-4E00-A4C1-B0C86F7952B9}" type="slidenum">
              <a:rPr lang="de-DE" smtClean="0">
                <a:solidFill>
                  <a:prstClr val="black">
                    <a:tint val="75000"/>
                  </a:prstClr>
                </a:solidFill>
              </a:rPr>
              <a:pPr/>
              <a:t>‹#›</a:t>
            </a:fld>
            <a:endParaRPr lang="de-DE" dirty="0">
              <a:solidFill>
                <a:prstClr val="black">
                  <a:tint val="75000"/>
                </a:prstClr>
              </a:solidFill>
            </a:endParaRPr>
          </a:p>
        </p:txBody>
      </p:sp>
      <p:sp>
        <p:nvSpPr>
          <p:cNvPr id="12" name="Title 1">
            <a:extLst>
              <a:ext uri="{FF2B5EF4-FFF2-40B4-BE49-F238E27FC236}">
                <a16:creationId xmlns:a16="http://schemas.microsoft.com/office/drawing/2014/main" id="{D3901687-1884-7744-AA97-9FEAB2CA6ACF}"/>
              </a:ext>
            </a:extLst>
          </p:cNvPr>
          <p:cNvSpPr>
            <a:spLocks noGrp="1"/>
          </p:cNvSpPr>
          <p:nvPr>
            <p:ph type="title"/>
          </p:nvPr>
        </p:nvSpPr>
        <p:spPr>
          <a:xfrm>
            <a:off x="388272" y="273846"/>
            <a:ext cx="5955716" cy="987028"/>
          </a:xfrm>
        </p:spPr>
        <p:txBody>
          <a:bodyPr/>
          <a:lstStyle>
            <a:lvl1pPr>
              <a:defRPr b="0" i="0"/>
            </a:lvl1pPr>
          </a:lstStyle>
          <a:p>
            <a:r>
              <a:rPr lang="en-US" dirty="0"/>
              <a:t>Click to edit Master title style</a:t>
            </a:r>
          </a:p>
        </p:txBody>
      </p:sp>
      <p:sp>
        <p:nvSpPr>
          <p:cNvPr id="14" name="Text Placeholder 4">
            <a:extLst>
              <a:ext uri="{FF2B5EF4-FFF2-40B4-BE49-F238E27FC236}">
                <a16:creationId xmlns:a16="http://schemas.microsoft.com/office/drawing/2014/main" id="{26F6A8E9-FACF-9C4A-9549-FD3278655911}"/>
              </a:ext>
            </a:extLst>
          </p:cNvPr>
          <p:cNvSpPr>
            <a:spLocks noGrp="1"/>
          </p:cNvSpPr>
          <p:nvPr>
            <p:ph type="body" sz="quarter" idx="3"/>
          </p:nvPr>
        </p:nvSpPr>
        <p:spPr>
          <a:xfrm>
            <a:off x="4871138" y="1260872"/>
            <a:ext cx="3887391" cy="617934"/>
          </a:xfrm>
        </p:spPr>
        <p:txBody>
          <a:bodyPr anchor="b"/>
          <a:lstStyle>
            <a:lvl1pPr marL="0" indent="0">
              <a:buNone/>
              <a:defRPr sz="1700" b="1"/>
            </a:lvl1pPr>
            <a:lvl2pPr marL="316562" indent="0">
              <a:buNone/>
              <a:defRPr sz="1400" b="1"/>
            </a:lvl2pPr>
            <a:lvl3pPr marL="633127" indent="0">
              <a:buNone/>
              <a:defRPr sz="1200" b="1"/>
            </a:lvl3pPr>
            <a:lvl4pPr marL="949689" indent="0">
              <a:buNone/>
              <a:defRPr sz="1100" b="1"/>
            </a:lvl4pPr>
            <a:lvl5pPr marL="1266252" indent="0">
              <a:buNone/>
              <a:defRPr sz="1100" b="1"/>
            </a:lvl5pPr>
            <a:lvl6pPr marL="1582815" indent="0">
              <a:buNone/>
              <a:defRPr sz="1100" b="1"/>
            </a:lvl6pPr>
            <a:lvl7pPr marL="1899379" indent="0">
              <a:buNone/>
              <a:defRPr sz="1100" b="1"/>
            </a:lvl7pPr>
            <a:lvl8pPr marL="2215942" indent="0">
              <a:buNone/>
              <a:defRPr sz="1100" b="1"/>
            </a:lvl8pPr>
            <a:lvl9pPr marL="2532505" indent="0">
              <a:buNone/>
              <a:defRPr sz="1100" b="1"/>
            </a:lvl9pPr>
          </a:lstStyle>
          <a:p>
            <a:pPr lvl="0"/>
            <a:r>
              <a:rPr lang="en-US"/>
              <a:t>Edit Master text styles</a:t>
            </a:r>
          </a:p>
        </p:txBody>
      </p:sp>
      <p:sp>
        <p:nvSpPr>
          <p:cNvPr id="15" name="Content Placeholder 5">
            <a:extLst>
              <a:ext uri="{FF2B5EF4-FFF2-40B4-BE49-F238E27FC236}">
                <a16:creationId xmlns:a16="http://schemas.microsoft.com/office/drawing/2014/main" id="{B11E3783-B899-4744-9159-7E51F8549CF5}"/>
              </a:ext>
            </a:extLst>
          </p:cNvPr>
          <p:cNvSpPr>
            <a:spLocks noGrp="1"/>
          </p:cNvSpPr>
          <p:nvPr>
            <p:ph sz="quarter" idx="4"/>
          </p:nvPr>
        </p:nvSpPr>
        <p:spPr>
          <a:xfrm>
            <a:off x="4871138"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F00DA491-AD90-8E2D-A1F4-EDEF5B96658E}"/>
              </a:ext>
            </a:extLst>
          </p:cNvPr>
          <p:cNvPicPr>
            <a:picLocks noChangeAspect="1"/>
          </p:cNvPicPr>
          <p:nvPr userDrawn="1"/>
        </p:nvPicPr>
        <p:blipFill>
          <a:blip r:embed="rId2"/>
          <a:stretch>
            <a:fillRect/>
          </a:stretch>
        </p:blipFill>
        <p:spPr>
          <a:xfrm>
            <a:off x="7315728" y="273846"/>
            <a:ext cx="1440000" cy="525988"/>
          </a:xfrm>
          <a:prstGeom prst="rect">
            <a:avLst/>
          </a:prstGeom>
        </p:spPr>
      </p:pic>
    </p:spTree>
    <p:extLst>
      <p:ext uri="{BB962C8B-B14F-4D97-AF65-F5344CB8AC3E}">
        <p14:creationId xmlns:p14="http://schemas.microsoft.com/office/powerpoint/2010/main" val="2766552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4E58E67-1578-684A-8220-283037EDCC81}"/>
              </a:ext>
            </a:extLst>
          </p:cNvPr>
          <p:cNvSpPr>
            <a:spLocks noGrp="1"/>
          </p:cNvSpPr>
          <p:nvPr>
            <p:ph type="dt" sz="half" idx="10"/>
          </p:nvPr>
        </p:nvSpPr>
        <p:spPr/>
        <p:txBody>
          <a:bodyPr/>
          <a:lstStyle/>
          <a:p>
            <a:r>
              <a:rPr lang="en-GB" dirty="0"/>
              <a:t>1 December 2022</a:t>
            </a:r>
            <a:endParaRPr lang="en-US" dirty="0"/>
          </a:p>
        </p:txBody>
      </p:sp>
      <p:sp>
        <p:nvSpPr>
          <p:cNvPr id="4" name="Footer Placeholder 3">
            <a:extLst>
              <a:ext uri="{FF2B5EF4-FFF2-40B4-BE49-F238E27FC236}">
                <a16:creationId xmlns:a16="http://schemas.microsoft.com/office/drawing/2014/main" id="{C2AE2C2D-E3B6-214C-AB5B-69CB327AB187}"/>
              </a:ext>
            </a:extLst>
          </p:cNvPr>
          <p:cNvSpPr>
            <a:spLocks noGrp="1"/>
          </p:cNvSpPr>
          <p:nvPr>
            <p:ph type="ftr" sz="quarter" idx="11"/>
          </p:nvPr>
        </p:nvSpPr>
        <p:spPr/>
        <p:txBody>
          <a:bodyPr/>
          <a:lstStyle/>
          <a:p>
            <a:pPr algn="ctr"/>
            <a:r>
              <a:rPr lang="en-US" dirty="0"/>
              <a:t>Copyright 2022</a:t>
            </a:r>
          </a:p>
        </p:txBody>
      </p:sp>
      <p:sp>
        <p:nvSpPr>
          <p:cNvPr id="5" name="Slide Number Placeholder 4">
            <a:extLst>
              <a:ext uri="{FF2B5EF4-FFF2-40B4-BE49-F238E27FC236}">
                <a16:creationId xmlns:a16="http://schemas.microsoft.com/office/drawing/2014/main" id="{A987A51D-44CB-DA46-B676-B4D58452EAA4}"/>
              </a:ext>
            </a:extLst>
          </p:cNvPr>
          <p:cNvSpPr>
            <a:spLocks noGrp="1"/>
          </p:cNvSpPr>
          <p:nvPr>
            <p:ph type="sldNum" sz="quarter" idx="12"/>
          </p:nvPr>
        </p:nvSpPr>
        <p:spPr/>
        <p:txBody>
          <a:bodyPr/>
          <a:lstStyle>
            <a:lvl1pPr defTabSz="779232">
              <a:defRPr/>
            </a:lvl1pPr>
          </a:lstStyle>
          <a:p>
            <a:fld id="{375AD2CE-F49B-4E00-A4C1-B0C86F7952B9}" type="slidenum">
              <a:rPr lang="de-DE" smtClean="0">
                <a:solidFill>
                  <a:prstClr val="black">
                    <a:tint val="75000"/>
                  </a:prstClr>
                </a:solidFill>
              </a:rPr>
              <a:pPr/>
              <a:t>‹#›</a:t>
            </a:fld>
            <a:endParaRPr lang="de-DE" dirty="0">
              <a:solidFill>
                <a:prstClr val="black">
                  <a:tint val="75000"/>
                </a:prstClr>
              </a:solidFill>
            </a:endParaRPr>
          </a:p>
        </p:txBody>
      </p:sp>
      <p:sp>
        <p:nvSpPr>
          <p:cNvPr id="6" name="Title 1">
            <a:extLst>
              <a:ext uri="{FF2B5EF4-FFF2-40B4-BE49-F238E27FC236}">
                <a16:creationId xmlns:a16="http://schemas.microsoft.com/office/drawing/2014/main" id="{D3901687-1884-7744-AA97-9FEAB2CA6ACF}"/>
              </a:ext>
            </a:extLst>
          </p:cNvPr>
          <p:cNvSpPr>
            <a:spLocks noGrp="1"/>
          </p:cNvSpPr>
          <p:nvPr>
            <p:ph type="title"/>
          </p:nvPr>
        </p:nvSpPr>
        <p:spPr>
          <a:xfrm>
            <a:off x="388272" y="273846"/>
            <a:ext cx="5955716" cy="987028"/>
          </a:xfrm>
        </p:spPr>
        <p:txBody>
          <a:bodyPr/>
          <a:lstStyle>
            <a:lvl1pPr>
              <a:defRPr b="0" i="0"/>
            </a:lvl1pPr>
          </a:lstStyle>
          <a:p>
            <a:r>
              <a:rPr lang="en-US" dirty="0"/>
              <a:t>Click to edit Master title style</a:t>
            </a:r>
          </a:p>
        </p:txBody>
      </p:sp>
      <p:cxnSp>
        <p:nvCxnSpPr>
          <p:cNvPr id="8" name="Straight Connector 7"/>
          <p:cNvCxnSpPr/>
          <p:nvPr userDrawn="1"/>
        </p:nvCxnSpPr>
        <p:spPr>
          <a:xfrm>
            <a:off x="388272" y="4764881"/>
            <a:ext cx="8370256" cy="1191"/>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BAA878A-5A38-3823-D778-CBCC4728E095}"/>
              </a:ext>
            </a:extLst>
          </p:cNvPr>
          <p:cNvPicPr>
            <a:picLocks noChangeAspect="1"/>
          </p:cNvPicPr>
          <p:nvPr userDrawn="1"/>
        </p:nvPicPr>
        <p:blipFill>
          <a:blip r:embed="rId2"/>
          <a:stretch>
            <a:fillRect/>
          </a:stretch>
        </p:blipFill>
        <p:spPr>
          <a:xfrm>
            <a:off x="7315728" y="273846"/>
            <a:ext cx="1440000" cy="525988"/>
          </a:xfrm>
          <a:prstGeom prst="rect">
            <a:avLst/>
          </a:prstGeom>
        </p:spPr>
      </p:pic>
    </p:spTree>
    <p:extLst>
      <p:ext uri="{BB962C8B-B14F-4D97-AF65-F5344CB8AC3E}">
        <p14:creationId xmlns:p14="http://schemas.microsoft.com/office/powerpoint/2010/main" val="17065539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4085A3-CAB5-E743-8BCC-057BBE0B0617}"/>
              </a:ext>
            </a:extLst>
          </p:cNvPr>
          <p:cNvSpPr>
            <a:spLocks noGrp="1"/>
          </p:cNvSpPr>
          <p:nvPr>
            <p:ph type="dt" sz="half" idx="10"/>
          </p:nvPr>
        </p:nvSpPr>
        <p:spPr/>
        <p:txBody>
          <a:bodyPr/>
          <a:lstStyle/>
          <a:p>
            <a:r>
              <a:rPr lang="en-GB" dirty="0"/>
              <a:t>1 December 2022</a:t>
            </a:r>
            <a:endParaRPr lang="en-US" dirty="0"/>
          </a:p>
        </p:txBody>
      </p:sp>
      <p:sp>
        <p:nvSpPr>
          <p:cNvPr id="3" name="Footer Placeholder 2">
            <a:extLst>
              <a:ext uri="{FF2B5EF4-FFF2-40B4-BE49-F238E27FC236}">
                <a16:creationId xmlns:a16="http://schemas.microsoft.com/office/drawing/2014/main" id="{D04AF050-ADD6-2D4B-A68E-E3FD9D0A7539}"/>
              </a:ext>
            </a:extLst>
          </p:cNvPr>
          <p:cNvSpPr>
            <a:spLocks noGrp="1"/>
          </p:cNvSpPr>
          <p:nvPr>
            <p:ph type="ftr" sz="quarter" idx="11"/>
          </p:nvPr>
        </p:nvSpPr>
        <p:spPr/>
        <p:txBody>
          <a:bodyPr/>
          <a:lstStyle/>
          <a:p>
            <a:pPr algn="ctr"/>
            <a:r>
              <a:rPr lang="en-US" dirty="0"/>
              <a:t>Copyright 2022</a:t>
            </a:r>
          </a:p>
        </p:txBody>
      </p:sp>
      <p:sp>
        <p:nvSpPr>
          <p:cNvPr id="4" name="Slide Number Placeholder 3">
            <a:extLst>
              <a:ext uri="{FF2B5EF4-FFF2-40B4-BE49-F238E27FC236}">
                <a16:creationId xmlns:a16="http://schemas.microsoft.com/office/drawing/2014/main" id="{AC1A693D-075F-654A-AD4F-533B5C2B0063}"/>
              </a:ext>
            </a:extLst>
          </p:cNvPr>
          <p:cNvSpPr>
            <a:spLocks noGrp="1"/>
          </p:cNvSpPr>
          <p:nvPr>
            <p:ph type="sldNum" sz="quarter" idx="12"/>
          </p:nvPr>
        </p:nvSpPr>
        <p:spPr/>
        <p:txBody>
          <a:bodyPr/>
          <a:lstStyle>
            <a:lvl1pPr defTabSz="779232">
              <a:defRPr/>
            </a:lvl1pPr>
          </a:lstStyle>
          <a:p>
            <a:fld id="{375AD2CE-F49B-4E00-A4C1-B0C86F7952B9}" type="slidenum">
              <a:rPr lang="de-DE" smtClean="0">
                <a:solidFill>
                  <a:prstClr val="black">
                    <a:tint val="75000"/>
                  </a:prstClr>
                </a:solidFill>
              </a:rPr>
              <a:pPr/>
              <a:t>‹#›</a:t>
            </a:fld>
            <a:endParaRPr lang="de-DE" dirty="0">
              <a:solidFill>
                <a:prstClr val="black">
                  <a:tint val="75000"/>
                </a:prstClr>
              </a:solidFill>
            </a:endParaRPr>
          </a:p>
        </p:txBody>
      </p:sp>
    </p:spTree>
    <p:extLst>
      <p:ext uri="{BB962C8B-B14F-4D97-AF65-F5344CB8AC3E}">
        <p14:creationId xmlns:p14="http://schemas.microsoft.com/office/powerpoint/2010/main" val="2409338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8A6EA6-E0D1-9443-9DFA-B6A9FBF7EE6F}"/>
              </a:ext>
            </a:extLst>
          </p:cNvPr>
          <p:cNvSpPr>
            <a:spLocks noGrp="1"/>
          </p:cNvSpPr>
          <p:nvPr>
            <p:ph type="title"/>
          </p:nvPr>
        </p:nvSpPr>
        <p:spPr>
          <a:xfrm>
            <a:off x="388272" y="345833"/>
            <a:ext cx="8370256" cy="903983"/>
          </a:xfrm>
          <a:prstGeom prst="rect">
            <a:avLst/>
          </a:prstGeom>
        </p:spPr>
        <p:txBody>
          <a:bodyPr vert="horz" lIns="77925" tIns="38963" rIns="77925" bIns="38963"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BB8CF0BC-A958-6D44-BB75-1A1F33F2CD74}"/>
              </a:ext>
            </a:extLst>
          </p:cNvPr>
          <p:cNvSpPr>
            <a:spLocks noGrp="1"/>
          </p:cNvSpPr>
          <p:nvPr>
            <p:ph type="body" idx="1"/>
          </p:nvPr>
        </p:nvSpPr>
        <p:spPr>
          <a:xfrm>
            <a:off x="388272" y="1369219"/>
            <a:ext cx="8370256" cy="3263504"/>
          </a:xfrm>
          <a:prstGeom prst="rect">
            <a:avLst/>
          </a:prstGeom>
        </p:spPr>
        <p:txBody>
          <a:bodyPr vert="horz" lIns="77925" tIns="38963" rIns="77925" bIns="38963"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B592A60-D8F2-CD4C-918A-89BBF0FA45D9}"/>
              </a:ext>
            </a:extLst>
          </p:cNvPr>
          <p:cNvSpPr>
            <a:spLocks noGrp="1"/>
          </p:cNvSpPr>
          <p:nvPr>
            <p:ph type="dt" sz="half" idx="2"/>
          </p:nvPr>
        </p:nvSpPr>
        <p:spPr>
          <a:xfrm>
            <a:off x="388272" y="4767264"/>
            <a:ext cx="2057400" cy="273844"/>
          </a:xfrm>
          <a:prstGeom prst="rect">
            <a:avLst/>
          </a:prstGeom>
        </p:spPr>
        <p:txBody>
          <a:bodyPr vert="horz" lIns="77925" tIns="38963" rIns="77925" bIns="38963" rtlCol="0" anchor="ctr"/>
          <a:lstStyle>
            <a:lvl1pPr algn="l">
              <a:defRPr sz="800" b="0" i="0">
                <a:solidFill>
                  <a:schemeClr val="tx1">
                    <a:tint val="75000"/>
                  </a:schemeClr>
                </a:solidFill>
                <a:latin typeface="Gill Sans MT" panose="020B0502020104020203" pitchFamily="34" charset="77"/>
              </a:defRPr>
            </a:lvl1pPr>
          </a:lstStyle>
          <a:p>
            <a:r>
              <a:rPr lang="en-GB" dirty="0"/>
              <a:t>1 December 2022</a:t>
            </a:r>
            <a:endParaRPr lang="en-US" dirty="0"/>
          </a:p>
        </p:txBody>
      </p:sp>
      <p:sp>
        <p:nvSpPr>
          <p:cNvPr id="5" name="Footer Placeholder 4">
            <a:extLst>
              <a:ext uri="{FF2B5EF4-FFF2-40B4-BE49-F238E27FC236}">
                <a16:creationId xmlns:a16="http://schemas.microsoft.com/office/drawing/2014/main" id="{A888FB51-B9A7-7C48-91AC-C820486F080C}"/>
              </a:ext>
            </a:extLst>
          </p:cNvPr>
          <p:cNvSpPr>
            <a:spLocks noGrp="1"/>
          </p:cNvSpPr>
          <p:nvPr>
            <p:ph type="ftr" sz="quarter" idx="3"/>
          </p:nvPr>
        </p:nvSpPr>
        <p:spPr>
          <a:xfrm>
            <a:off x="3028952" y="4767264"/>
            <a:ext cx="3086100" cy="273844"/>
          </a:xfrm>
          <a:prstGeom prst="rect">
            <a:avLst/>
          </a:prstGeom>
        </p:spPr>
        <p:txBody>
          <a:bodyPr vert="horz" lIns="77925" tIns="38963" rIns="77925" bIns="38963" rtlCol="0" anchor="ctr"/>
          <a:lstStyle>
            <a:lvl1pPr algn="l">
              <a:defRPr sz="800" b="0" i="0">
                <a:solidFill>
                  <a:schemeClr val="tx1">
                    <a:tint val="75000"/>
                  </a:schemeClr>
                </a:solidFill>
                <a:latin typeface="Gill Sans MT" panose="020B0502020104020203" pitchFamily="34" charset="77"/>
              </a:defRPr>
            </a:lvl1pPr>
          </a:lstStyle>
          <a:p>
            <a:pPr algn="ctr"/>
            <a:r>
              <a:rPr lang="en-US" dirty="0"/>
              <a:t>Copyright 2022</a:t>
            </a:r>
          </a:p>
        </p:txBody>
      </p:sp>
      <p:sp>
        <p:nvSpPr>
          <p:cNvPr id="6" name="Slide Number Placeholder 5">
            <a:extLst>
              <a:ext uri="{FF2B5EF4-FFF2-40B4-BE49-F238E27FC236}">
                <a16:creationId xmlns:a16="http://schemas.microsoft.com/office/drawing/2014/main" id="{2CEDC3E4-4DE4-BE4A-A746-3903057F9206}"/>
              </a:ext>
            </a:extLst>
          </p:cNvPr>
          <p:cNvSpPr>
            <a:spLocks noGrp="1"/>
          </p:cNvSpPr>
          <p:nvPr>
            <p:ph type="sldNum" sz="quarter" idx="4"/>
          </p:nvPr>
        </p:nvSpPr>
        <p:spPr>
          <a:xfrm>
            <a:off x="6701128" y="4767264"/>
            <a:ext cx="2057400" cy="273844"/>
          </a:xfrm>
          <a:prstGeom prst="rect">
            <a:avLst/>
          </a:prstGeom>
        </p:spPr>
        <p:txBody>
          <a:bodyPr vert="horz" lIns="77925" tIns="38963" rIns="77925" bIns="38963" rtlCol="0" anchor="ctr"/>
          <a:lstStyle>
            <a:lvl1pPr algn="r" defTabSz="779232">
              <a:defRPr sz="800" b="0" i="0">
                <a:solidFill>
                  <a:schemeClr val="tx1">
                    <a:tint val="75000"/>
                  </a:schemeClr>
                </a:solidFill>
                <a:latin typeface="Gill Sans MT" panose="020B0502020104020203" pitchFamily="34" charset="77"/>
              </a:defRPr>
            </a:lvl1pPr>
          </a:lstStyle>
          <a:p>
            <a:fld id="{375AD2CE-F49B-4E00-A4C1-B0C86F7952B9}" type="slidenum">
              <a:rPr lang="de-DE" smtClean="0">
                <a:solidFill>
                  <a:prstClr val="black">
                    <a:tint val="75000"/>
                  </a:prstClr>
                </a:solidFill>
              </a:rPr>
              <a:pPr/>
              <a:t>‹#›</a:t>
            </a:fld>
            <a:endParaRPr lang="de-DE" dirty="0">
              <a:solidFill>
                <a:prstClr val="black">
                  <a:tint val="75000"/>
                </a:prstClr>
              </a:solidFill>
            </a:endParaRPr>
          </a:p>
        </p:txBody>
      </p:sp>
      <p:cxnSp>
        <p:nvCxnSpPr>
          <p:cNvPr id="10" name="Straight Connector 9"/>
          <p:cNvCxnSpPr/>
          <p:nvPr userDrawn="1"/>
        </p:nvCxnSpPr>
        <p:spPr>
          <a:xfrm>
            <a:off x="388272" y="4766072"/>
            <a:ext cx="8370256" cy="1191"/>
          </a:xfrm>
          <a:prstGeom prst="line">
            <a:avLst/>
          </a:prstGeom>
          <a:ln w="635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a:off x="388272" y="4764881"/>
            <a:ext cx="8370256" cy="1191"/>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1973664"/>
      </p:ext>
    </p:extLst>
  </p:cSld>
  <p:clrMap bg1="lt1" tx1="dk1" bg2="lt2" tx2="dk2" accent1="accent1" accent2="accent2" accent3="accent3" accent4="accent4" accent5="accent5" accent6="accent6" hlink="hlink" folHlink="folHlink"/>
  <p:sldLayoutIdLst>
    <p:sldLayoutId id="2147484183" r:id="rId1"/>
    <p:sldLayoutId id="2147484195" r:id="rId2"/>
    <p:sldLayoutId id="2147484184" r:id="rId3"/>
    <p:sldLayoutId id="2147484197" r:id="rId4"/>
    <p:sldLayoutId id="2147484198" r:id="rId5"/>
    <p:sldLayoutId id="2147484186" r:id="rId6"/>
    <p:sldLayoutId id="2147484187" r:id="rId7"/>
    <p:sldLayoutId id="2147484188" r:id="rId8"/>
    <p:sldLayoutId id="2147484189" r:id="rId9"/>
    <p:sldLayoutId id="2147484190" r:id="rId10"/>
    <p:sldLayoutId id="2147484191" r:id="rId11"/>
    <p:sldLayoutId id="2147484196" r:id="rId12"/>
  </p:sldLayoutIdLst>
  <p:hf hdr="0"/>
  <p:txStyles>
    <p:titleStyle>
      <a:lvl1pPr algn="l" defTabSz="633127" rtl="0" eaLnBrk="1" latinLnBrk="0" hangingPunct="1">
        <a:lnSpc>
          <a:spcPct val="90000"/>
        </a:lnSpc>
        <a:spcBef>
          <a:spcPct val="0"/>
        </a:spcBef>
        <a:buNone/>
        <a:defRPr sz="2700" b="0" i="0" kern="1200">
          <a:solidFill>
            <a:srgbClr val="164194"/>
          </a:solidFill>
          <a:latin typeface="Gill Sans MT" panose="020B0502020104020203" pitchFamily="34" charset="77"/>
          <a:ea typeface="+mj-ea"/>
          <a:cs typeface="Arial"/>
        </a:defRPr>
      </a:lvl1pPr>
    </p:titleStyle>
    <p:bodyStyle>
      <a:lvl1pPr marL="158283" indent="-158283" algn="l" defTabSz="633127" rtl="0" eaLnBrk="1" latinLnBrk="0" hangingPunct="1">
        <a:lnSpc>
          <a:spcPct val="90000"/>
        </a:lnSpc>
        <a:spcBef>
          <a:spcPts val="693"/>
        </a:spcBef>
        <a:buFont typeface="Arial" panose="020B0604020202020204" pitchFamily="34" charset="0"/>
        <a:buChar char="•"/>
        <a:defRPr sz="1900" b="0" i="0" kern="1200">
          <a:solidFill>
            <a:schemeClr val="tx1"/>
          </a:solidFill>
          <a:latin typeface="Gill Sans MT" panose="020B0502020104020203" pitchFamily="34" charset="77"/>
          <a:ea typeface="+mn-ea"/>
          <a:cs typeface="+mn-cs"/>
        </a:defRPr>
      </a:lvl1pPr>
      <a:lvl2pPr marL="474845" indent="-158283" algn="l" defTabSz="633127" rtl="0" eaLnBrk="1" latinLnBrk="0" hangingPunct="1">
        <a:lnSpc>
          <a:spcPct val="90000"/>
        </a:lnSpc>
        <a:spcBef>
          <a:spcPts val="345"/>
        </a:spcBef>
        <a:buFont typeface="Arial" panose="020B0604020202020204" pitchFamily="34" charset="0"/>
        <a:buChar char="•"/>
        <a:defRPr sz="1700" b="0" i="0" kern="1200">
          <a:solidFill>
            <a:schemeClr val="tx1"/>
          </a:solidFill>
          <a:latin typeface="Gill Sans MT" panose="020B0502020104020203" pitchFamily="34" charset="77"/>
          <a:ea typeface="+mn-ea"/>
          <a:cs typeface="+mn-cs"/>
        </a:defRPr>
      </a:lvl2pPr>
      <a:lvl3pPr marL="791408" indent="-158283" algn="l" defTabSz="633127" rtl="0" eaLnBrk="1" latinLnBrk="0" hangingPunct="1">
        <a:lnSpc>
          <a:spcPct val="90000"/>
        </a:lnSpc>
        <a:spcBef>
          <a:spcPts val="345"/>
        </a:spcBef>
        <a:buFont typeface="Arial" panose="020B0604020202020204" pitchFamily="34" charset="0"/>
        <a:buChar char="•"/>
        <a:defRPr sz="1400" b="0" i="0" kern="1200">
          <a:solidFill>
            <a:schemeClr val="tx1"/>
          </a:solidFill>
          <a:latin typeface="Gill Sans MT" panose="020B0502020104020203" pitchFamily="34" charset="77"/>
          <a:ea typeface="+mn-ea"/>
          <a:cs typeface="+mn-cs"/>
        </a:defRPr>
      </a:lvl3pPr>
      <a:lvl4pPr marL="1107971" indent="-158283" algn="l" defTabSz="633127" rtl="0" eaLnBrk="1" latinLnBrk="0" hangingPunct="1">
        <a:lnSpc>
          <a:spcPct val="90000"/>
        </a:lnSpc>
        <a:spcBef>
          <a:spcPts val="345"/>
        </a:spcBef>
        <a:buFont typeface="Arial" panose="020B0604020202020204" pitchFamily="34" charset="0"/>
        <a:buChar char="•"/>
        <a:defRPr sz="1200" b="0" i="0" kern="1200">
          <a:solidFill>
            <a:schemeClr val="tx1"/>
          </a:solidFill>
          <a:latin typeface="Gill Sans MT" panose="020B0502020104020203" pitchFamily="34" charset="77"/>
          <a:ea typeface="+mn-ea"/>
          <a:cs typeface="+mn-cs"/>
        </a:defRPr>
      </a:lvl4pPr>
      <a:lvl5pPr marL="1424535" indent="-158283" algn="l" defTabSz="633127" rtl="0" eaLnBrk="1" latinLnBrk="0" hangingPunct="1">
        <a:lnSpc>
          <a:spcPct val="90000"/>
        </a:lnSpc>
        <a:spcBef>
          <a:spcPts val="345"/>
        </a:spcBef>
        <a:buFont typeface="Arial" panose="020B0604020202020204" pitchFamily="34" charset="0"/>
        <a:buChar char="•"/>
        <a:defRPr sz="1200" b="0" i="0" kern="1200">
          <a:solidFill>
            <a:schemeClr val="tx1"/>
          </a:solidFill>
          <a:latin typeface="Gill Sans MT" panose="020B0502020104020203" pitchFamily="34" charset="77"/>
          <a:ea typeface="+mn-ea"/>
          <a:cs typeface="+mn-cs"/>
        </a:defRPr>
      </a:lvl5pPr>
      <a:lvl6pPr marL="1741097" indent="-158283" algn="l" defTabSz="633127" rtl="0" eaLnBrk="1" latinLnBrk="0" hangingPunct="1">
        <a:lnSpc>
          <a:spcPct val="90000"/>
        </a:lnSpc>
        <a:spcBef>
          <a:spcPts val="345"/>
        </a:spcBef>
        <a:buFont typeface="Arial" panose="020B0604020202020204" pitchFamily="34" charset="0"/>
        <a:buChar char="•"/>
        <a:defRPr sz="1200" kern="1200">
          <a:solidFill>
            <a:schemeClr val="tx1"/>
          </a:solidFill>
          <a:latin typeface="+mn-lt"/>
          <a:ea typeface="+mn-ea"/>
          <a:cs typeface="+mn-cs"/>
        </a:defRPr>
      </a:lvl6pPr>
      <a:lvl7pPr marL="2057661" indent="-158283" algn="l" defTabSz="633127" rtl="0" eaLnBrk="1" latinLnBrk="0" hangingPunct="1">
        <a:lnSpc>
          <a:spcPct val="90000"/>
        </a:lnSpc>
        <a:spcBef>
          <a:spcPts val="345"/>
        </a:spcBef>
        <a:buFont typeface="Arial" panose="020B0604020202020204" pitchFamily="34" charset="0"/>
        <a:buChar char="•"/>
        <a:defRPr sz="1200" kern="1200">
          <a:solidFill>
            <a:schemeClr val="tx1"/>
          </a:solidFill>
          <a:latin typeface="+mn-lt"/>
          <a:ea typeface="+mn-ea"/>
          <a:cs typeface="+mn-cs"/>
        </a:defRPr>
      </a:lvl7pPr>
      <a:lvl8pPr marL="2374223" indent="-158283" algn="l" defTabSz="633127" rtl="0" eaLnBrk="1" latinLnBrk="0" hangingPunct="1">
        <a:lnSpc>
          <a:spcPct val="90000"/>
        </a:lnSpc>
        <a:spcBef>
          <a:spcPts val="345"/>
        </a:spcBef>
        <a:buFont typeface="Arial" panose="020B0604020202020204" pitchFamily="34" charset="0"/>
        <a:buChar char="•"/>
        <a:defRPr sz="1200" kern="1200">
          <a:solidFill>
            <a:schemeClr val="tx1"/>
          </a:solidFill>
          <a:latin typeface="+mn-lt"/>
          <a:ea typeface="+mn-ea"/>
          <a:cs typeface="+mn-cs"/>
        </a:defRPr>
      </a:lvl8pPr>
      <a:lvl9pPr marL="2690787" indent="-158283" algn="l" defTabSz="633127" rtl="0" eaLnBrk="1" latinLnBrk="0" hangingPunct="1">
        <a:lnSpc>
          <a:spcPct val="90000"/>
        </a:lnSpc>
        <a:spcBef>
          <a:spcPts val="345"/>
        </a:spcBef>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633127" rtl="0" eaLnBrk="1" latinLnBrk="0" hangingPunct="1">
        <a:defRPr sz="1200" kern="1200">
          <a:solidFill>
            <a:schemeClr val="tx1"/>
          </a:solidFill>
          <a:latin typeface="+mn-lt"/>
          <a:ea typeface="+mn-ea"/>
          <a:cs typeface="+mn-cs"/>
        </a:defRPr>
      </a:lvl1pPr>
      <a:lvl2pPr marL="316562" algn="l" defTabSz="633127" rtl="0" eaLnBrk="1" latinLnBrk="0" hangingPunct="1">
        <a:defRPr sz="1200" kern="1200">
          <a:solidFill>
            <a:schemeClr val="tx1"/>
          </a:solidFill>
          <a:latin typeface="+mn-lt"/>
          <a:ea typeface="+mn-ea"/>
          <a:cs typeface="+mn-cs"/>
        </a:defRPr>
      </a:lvl2pPr>
      <a:lvl3pPr marL="633127" algn="l" defTabSz="633127" rtl="0" eaLnBrk="1" latinLnBrk="0" hangingPunct="1">
        <a:defRPr sz="1200" kern="1200">
          <a:solidFill>
            <a:schemeClr val="tx1"/>
          </a:solidFill>
          <a:latin typeface="+mn-lt"/>
          <a:ea typeface="+mn-ea"/>
          <a:cs typeface="+mn-cs"/>
        </a:defRPr>
      </a:lvl3pPr>
      <a:lvl4pPr marL="949689" algn="l" defTabSz="633127" rtl="0" eaLnBrk="1" latinLnBrk="0" hangingPunct="1">
        <a:defRPr sz="1200" kern="1200">
          <a:solidFill>
            <a:schemeClr val="tx1"/>
          </a:solidFill>
          <a:latin typeface="+mn-lt"/>
          <a:ea typeface="+mn-ea"/>
          <a:cs typeface="+mn-cs"/>
        </a:defRPr>
      </a:lvl4pPr>
      <a:lvl5pPr marL="1266252" algn="l" defTabSz="633127" rtl="0" eaLnBrk="1" latinLnBrk="0" hangingPunct="1">
        <a:defRPr sz="1200" kern="1200">
          <a:solidFill>
            <a:schemeClr val="tx1"/>
          </a:solidFill>
          <a:latin typeface="+mn-lt"/>
          <a:ea typeface="+mn-ea"/>
          <a:cs typeface="+mn-cs"/>
        </a:defRPr>
      </a:lvl5pPr>
      <a:lvl6pPr marL="1582815" algn="l" defTabSz="633127" rtl="0" eaLnBrk="1" latinLnBrk="0" hangingPunct="1">
        <a:defRPr sz="1200" kern="1200">
          <a:solidFill>
            <a:schemeClr val="tx1"/>
          </a:solidFill>
          <a:latin typeface="+mn-lt"/>
          <a:ea typeface="+mn-ea"/>
          <a:cs typeface="+mn-cs"/>
        </a:defRPr>
      </a:lvl6pPr>
      <a:lvl7pPr marL="1899379" algn="l" defTabSz="633127" rtl="0" eaLnBrk="1" latinLnBrk="0" hangingPunct="1">
        <a:defRPr sz="1200" kern="1200">
          <a:solidFill>
            <a:schemeClr val="tx1"/>
          </a:solidFill>
          <a:latin typeface="+mn-lt"/>
          <a:ea typeface="+mn-ea"/>
          <a:cs typeface="+mn-cs"/>
        </a:defRPr>
      </a:lvl7pPr>
      <a:lvl8pPr marL="2215942" algn="l" defTabSz="633127" rtl="0" eaLnBrk="1" latinLnBrk="0" hangingPunct="1">
        <a:defRPr sz="1200" kern="1200">
          <a:solidFill>
            <a:schemeClr val="tx1"/>
          </a:solidFill>
          <a:latin typeface="+mn-lt"/>
          <a:ea typeface="+mn-ea"/>
          <a:cs typeface="+mn-cs"/>
        </a:defRPr>
      </a:lvl8pPr>
      <a:lvl9pPr marL="2532505" algn="l" defTabSz="633127"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png"/><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gif"/><Relationship Id="rId4" Type="http://schemas.openxmlformats.org/officeDocument/2006/relationships/image" Target="../media/image23.gif"/></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9.gif"/><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4B082-D9D8-AAC9-EF25-E062BC2F1DBE}"/>
              </a:ext>
            </a:extLst>
          </p:cNvPr>
          <p:cNvSpPr>
            <a:spLocks noGrp="1"/>
          </p:cNvSpPr>
          <p:nvPr>
            <p:ph type="ctrTitle"/>
          </p:nvPr>
        </p:nvSpPr>
        <p:spPr>
          <a:xfrm>
            <a:off x="388271" y="2366222"/>
            <a:ext cx="7144212" cy="1334084"/>
          </a:xfrm>
        </p:spPr>
        <p:txBody>
          <a:bodyPr>
            <a:normAutofit/>
          </a:bodyPr>
          <a:lstStyle/>
          <a:p>
            <a:r>
              <a:rPr lang="en-GB" dirty="0">
                <a:latin typeface="Gill Sans MT" panose="020B0502020104020203" pitchFamily="34" charset="77"/>
              </a:rPr>
              <a:t>Dissemination, communication &amp; exploitation</a:t>
            </a:r>
          </a:p>
        </p:txBody>
      </p:sp>
      <p:sp>
        <p:nvSpPr>
          <p:cNvPr id="3" name="Subtitle 2">
            <a:extLst>
              <a:ext uri="{FF2B5EF4-FFF2-40B4-BE49-F238E27FC236}">
                <a16:creationId xmlns:a16="http://schemas.microsoft.com/office/drawing/2014/main" id="{6AF73B05-A5CE-EE32-59B9-18984269FF2C}"/>
              </a:ext>
            </a:extLst>
          </p:cNvPr>
          <p:cNvSpPr>
            <a:spLocks noGrp="1"/>
          </p:cNvSpPr>
          <p:nvPr>
            <p:ph type="subTitle" idx="1"/>
          </p:nvPr>
        </p:nvSpPr>
        <p:spPr>
          <a:xfrm>
            <a:off x="388271" y="3854216"/>
            <a:ext cx="8370256" cy="735891"/>
          </a:xfrm>
        </p:spPr>
        <p:txBody>
          <a:bodyPr/>
          <a:lstStyle/>
          <a:p>
            <a:r>
              <a:rPr lang="en-GB" dirty="0">
                <a:latin typeface="Gill Sans MT" panose="020B0502020104020203" pitchFamily="34" charset="77"/>
              </a:rPr>
              <a:t>David Goodman, Trust in Digital Life Association</a:t>
            </a:r>
          </a:p>
          <a:p>
            <a:r>
              <a:rPr lang="en-GB" dirty="0">
                <a:latin typeface="Gill Sans MT" panose="020B0502020104020203" pitchFamily="34" charset="77"/>
              </a:rPr>
              <a:t>2 December 2022</a:t>
            </a:r>
          </a:p>
        </p:txBody>
      </p:sp>
    </p:spTree>
    <p:extLst>
      <p:ext uri="{BB962C8B-B14F-4D97-AF65-F5344CB8AC3E}">
        <p14:creationId xmlns:p14="http://schemas.microsoft.com/office/powerpoint/2010/main" val="32114399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34B1DCE-C861-1E42-820B-59153331A6CB}"/>
              </a:ext>
            </a:extLst>
          </p:cNvPr>
          <p:cNvSpPr>
            <a:spLocks noGrp="1"/>
          </p:cNvSpPr>
          <p:nvPr>
            <p:ph type="sldNum" sz="quarter" idx="12"/>
          </p:nvPr>
        </p:nvSpPr>
        <p:spPr/>
        <p:txBody>
          <a:bodyPr/>
          <a:lstStyle/>
          <a:p>
            <a:fld id="{375AD2CE-F49B-4E00-A4C1-B0C86F7952B9}" type="slidenum">
              <a:rPr lang="de-DE" smtClean="0">
                <a:solidFill>
                  <a:prstClr val="black">
                    <a:tint val="75000"/>
                  </a:prstClr>
                </a:solidFill>
              </a:rPr>
              <a:pPr/>
              <a:t>10</a:t>
            </a:fld>
            <a:endParaRPr lang="de-DE" dirty="0">
              <a:solidFill>
                <a:prstClr val="black">
                  <a:tint val="75000"/>
                </a:prstClr>
              </a:solidFill>
            </a:endParaRPr>
          </a:p>
        </p:txBody>
      </p:sp>
      <p:sp>
        <p:nvSpPr>
          <p:cNvPr id="2" name="Rectangle 1">
            <a:extLst>
              <a:ext uri="{FF2B5EF4-FFF2-40B4-BE49-F238E27FC236}">
                <a16:creationId xmlns:a16="http://schemas.microsoft.com/office/drawing/2014/main" id="{034A9F22-D3EA-F84A-B345-A634169E7C9A}"/>
              </a:ext>
            </a:extLst>
          </p:cNvPr>
          <p:cNvSpPr/>
          <p:nvPr/>
        </p:nvSpPr>
        <p:spPr>
          <a:xfrm>
            <a:off x="388271" y="1531337"/>
            <a:ext cx="8038553" cy="2972609"/>
          </a:xfrm>
          <a:prstGeom prst="rect">
            <a:avLst/>
          </a:prstGeom>
        </p:spPr>
        <p:txBody>
          <a:bodyPr wrap="square" anchor="ctr">
            <a:spAutoFit/>
          </a:bodyPr>
          <a:lstStyle/>
          <a:p>
            <a:pPr>
              <a:spcAft>
                <a:spcPts val="488"/>
              </a:spcAft>
            </a:pPr>
            <a:r>
              <a:rPr lang="en-GB" sz="1900" dirty="0">
                <a:solidFill>
                  <a:srgbClr val="174094"/>
                </a:solidFill>
                <a:latin typeface="Gill Sans MT" panose="020B0502020104020203" pitchFamily="34" charset="77"/>
              </a:rPr>
              <a:t>Each partner uses a ‘Partner Activity Reporting’ template, to maintain a record of their activities in the following categories:</a:t>
            </a:r>
          </a:p>
          <a:p>
            <a:pPr marL="285750" indent="-285750">
              <a:buFont typeface="Arial" panose="020B0604020202020204" pitchFamily="34" charset="0"/>
              <a:buChar char="•"/>
            </a:pPr>
            <a:r>
              <a:rPr lang="en-GB" sz="1700" dirty="0">
                <a:solidFill>
                  <a:srgbClr val="174094"/>
                </a:solidFill>
                <a:latin typeface="Gill Sans MT" panose="020B0502020104020203" pitchFamily="34" charset="77"/>
              </a:rPr>
              <a:t>Dissemination / outreach / awareness / communication activities </a:t>
            </a:r>
          </a:p>
          <a:p>
            <a:pPr marL="285750" indent="-285750">
              <a:buFont typeface="Arial" panose="020B0604020202020204" pitchFamily="34" charset="0"/>
              <a:buChar char="•"/>
            </a:pPr>
            <a:r>
              <a:rPr lang="en-GB" sz="1700" dirty="0">
                <a:solidFill>
                  <a:srgbClr val="174094"/>
                </a:solidFill>
                <a:latin typeface="Gill Sans MT" panose="020B0502020104020203" pitchFamily="34" charset="77"/>
              </a:rPr>
              <a:t>Community interactions </a:t>
            </a:r>
          </a:p>
          <a:p>
            <a:pPr marL="285750" indent="-285750">
              <a:buFont typeface="Arial" panose="020B0604020202020204" pitchFamily="34" charset="0"/>
              <a:buChar char="•"/>
            </a:pPr>
            <a:r>
              <a:rPr lang="en-GB" sz="1700" dirty="0">
                <a:solidFill>
                  <a:srgbClr val="174094"/>
                </a:solidFill>
                <a:latin typeface="Gill Sans MT" panose="020B0502020104020203" pitchFamily="34" charset="77"/>
              </a:rPr>
              <a:t>Standardisation activities </a:t>
            </a:r>
          </a:p>
          <a:p>
            <a:pPr marL="285750" indent="-285750">
              <a:buFont typeface="Arial" panose="020B0604020202020204" pitchFamily="34" charset="0"/>
              <a:buChar char="•"/>
            </a:pPr>
            <a:r>
              <a:rPr lang="en-GB" sz="1700" dirty="0">
                <a:solidFill>
                  <a:srgbClr val="174094"/>
                </a:solidFill>
                <a:latin typeface="Gill Sans MT" panose="020B0502020104020203" pitchFamily="34" charset="77"/>
              </a:rPr>
              <a:t>Publications </a:t>
            </a:r>
          </a:p>
          <a:p>
            <a:pPr marL="285750" indent="-285750">
              <a:buFont typeface="Arial" panose="020B0604020202020204" pitchFamily="34" charset="0"/>
              <a:buChar char="•"/>
            </a:pPr>
            <a:r>
              <a:rPr lang="en-GB" sz="1700" dirty="0">
                <a:solidFill>
                  <a:srgbClr val="174094"/>
                </a:solidFill>
                <a:latin typeface="Gill Sans MT" panose="020B0502020104020203" pitchFamily="34" charset="77"/>
              </a:rPr>
              <a:t>Exploitation plans</a:t>
            </a:r>
          </a:p>
          <a:p>
            <a:pPr marL="285750" indent="-285750">
              <a:buFont typeface="Arial" panose="020B0604020202020204" pitchFamily="34" charset="0"/>
              <a:buChar char="•"/>
            </a:pPr>
            <a:r>
              <a:rPr lang="en-GB" sz="1700" dirty="0">
                <a:solidFill>
                  <a:srgbClr val="174094"/>
                </a:solidFill>
                <a:latin typeface="Gill Sans MT" panose="020B0502020104020203" pitchFamily="34" charset="77"/>
              </a:rPr>
              <a:t>Recommendations</a:t>
            </a:r>
          </a:p>
          <a:p>
            <a:pPr>
              <a:spcBef>
                <a:spcPts val="600"/>
              </a:spcBef>
            </a:pPr>
            <a:r>
              <a:rPr lang="en-GB" sz="1900" dirty="0">
                <a:solidFill>
                  <a:srgbClr val="174094"/>
                </a:solidFill>
                <a:latin typeface="Gill Sans MT" panose="020B0502020104020203" pitchFamily="34" charset="77"/>
              </a:rPr>
              <a:t>Attendance at a single event could fall into one, two or three different categories depending on the level and type of participation</a:t>
            </a:r>
          </a:p>
        </p:txBody>
      </p:sp>
      <p:sp>
        <p:nvSpPr>
          <p:cNvPr id="17" name="Title 1">
            <a:extLst>
              <a:ext uri="{FF2B5EF4-FFF2-40B4-BE49-F238E27FC236}">
                <a16:creationId xmlns:a16="http://schemas.microsoft.com/office/drawing/2014/main" id="{F1E572DC-F3B5-114A-AFCC-14074609042C}"/>
              </a:ext>
            </a:extLst>
          </p:cNvPr>
          <p:cNvSpPr>
            <a:spLocks noGrp="1"/>
          </p:cNvSpPr>
          <p:nvPr>
            <p:ph type="title"/>
          </p:nvPr>
        </p:nvSpPr>
        <p:spPr>
          <a:xfrm>
            <a:off x="388271" y="273847"/>
            <a:ext cx="6673835" cy="994172"/>
          </a:xfrm>
        </p:spPr>
        <p:txBody>
          <a:bodyPr>
            <a:normAutofit/>
          </a:bodyPr>
          <a:lstStyle/>
          <a:p>
            <a:r>
              <a:rPr lang="en-GB" dirty="0"/>
              <a:t>Dissemination and communication reporting</a:t>
            </a:r>
          </a:p>
        </p:txBody>
      </p:sp>
    </p:spTree>
    <p:extLst>
      <p:ext uri="{BB962C8B-B14F-4D97-AF65-F5344CB8AC3E}">
        <p14:creationId xmlns:p14="http://schemas.microsoft.com/office/powerpoint/2010/main" val="29767084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4BD1B-901D-0641-B1FB-E4527A8457D1}"/>
              </a:ext>
            </a:extLst>
          </p:cNvPr>
          <p:cNvSpPr>
            <a:spLocks noGrp="1"/>
          </p:cNvSpPr>
          <p:nvPr>
            <p:ph type="title"/>
          </p:nvPr>
        </p:nvSpPr>
        <p:spPr/>
        <p:txBody>
          <a:bodyPr/>
          <a:lstStyle/>
          <a:p>
            <a:r>
              <a:rPr lang="en-US" dirty="0"/>
              <a:t>Brand development</a:t>
            </a:r>
          </a:p>
        </p:txBody>
      </p:sp>
      <p:sp>
        <p:nvSpPr>
          <p:cNvPr id="5" name="Slide Number Placeholder 4">
            <a:extLst>
              <a:ext uri="{FF2B5EF4-FFF2-40B4-BE49-F238E27FC236}">
                <a16:creationId xmlns:a16="http://schemas.microsoft.com/office/drawing/2014/main" id="{A0C3F20E-FAF6-814E-AB8C-F451E64F7043}"/>
              </a:ext>
            </a:extLst>
          </p:cNvPr>
          <p:cNvSpPr>
            <a:spLocks noGrp="1"/>
          </p:cNvSpPr>
          <p:nvPr>
            <p:ph type="sldNum" sz="quarter" idx="12"/>
          </p:nvPr>
        </p:nvSpPr>
        <p:spPr/>
        <p:txBody>
          <a:bodyPr/>
          <a:lstStyle/>
          <a:p>
            <a:fld id="{375AD2CE-F49B-4E00-A4C1-B0C86F7952B9}" type="slidenum">
              <a:rPr lang="de-DE" smtClean="0">
                <a:solidFill>
                  <a:prstClr val="black">
                    <a:tint val="75000"/>
                  </a:prstClr>
                </a:solidFill>
              </a:rPr>
              <a:pPr/>
              <a:t>11</a:t>
            </a:fld>
            <a:endParaRPr lang="de-DE" dirty="0">
              <a:solidFill>
                <a:prstClr val="black">
                  <a:tint val="75000"/>
                </a:prstClr>
              </a:solidFill>
            </a:endParaRPr>
          </a:p>
        </p:txBody>
      </p:sp>
      <p:sp>
        <p:nvSpPr>
          <p:cNvPr id="6" name="Date Placeholder 5">
            <a:extLst>
              <a:ext uri="{FF2B5EF4-FFF2-40B4-BE49-F238E27FC236}">
                <a16:creationId xmlns:a16="http://schemas.microsoft.com/office/drawing/2014/main" id="{948DB789-DBEA-A145-A8AE-6452819A3B5B}"/>
              </a:ext>
            </a:extLst>
          </p:cNvPr>
          <p:cNvSpPr>
            <a:spLocks noGrp="1"/>
          </p:cNvSpPr>
          <p:nvPr>
            <p:ph type="dt" sz="half" idx="10"/>
          </p:nvPr>
        </p:nvSpPr>
        <p:spPr/>
        <p:txBody>
          <a:bodyPr/>
          <a:lstStyle/>
          <a:p>
            <a:fld id="{D0077B40-E328-2546-AC34-49BC20E8CF2E}" type="datetime4">
              <a:rPr lang="en-GB" smtClean="0"/>
              <a:pPr/>
              <a:t>2 December 2022</a:t>
            </a:fld>
            <a:endParaRPr lang="en-US" dirty="0"/>
          </a:p>
        </p:txBody>
      </p:sp>
      <p:pic>
        <p:nvPicPr>
          <p:cNvPr id="8" name="Picture 7" descr="A picture containing text&#10;&#10;Description automatically generated">
            <a:extLst>
              <a:ext uri="{FF2B5EF4-FFF2-40B4-BE49-F238E27FC236}">
                <a16:creationId xmlns:a16="http://schemas.microsoft.com/office/drawing/2014/main" id="{AA629143-D7F8-F644-8D8F-AB2093068F2C}"/>
              </a:ext>
            </a:extLst>
          </p:cNvPr>
          <p:cNvPicPr>
            <a:picLocks noChangeAspect="1"/>
          </p:cNvPicPr>
          <p:nvPr/>
        </p:nvPicPr>
        <p:blipFill>
          <a:blip r:embed="rId2"/>
          <a:stretch>
            <a:fillRect/>
          </a:stretch>
        </p:blipFill>
        <p:spPr>
          <a:xfrm>
            <a:off x="511934" y="1894795"/>
            <a:ext cx="2403241" cy="1264864"/>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D163C756-6A95-4443-8122-FB8EED0E355D}"/>
              </a:ext>
            </a:extLst>
          </p:cNvPr>
          <p:cNvPicPr>
            <a:picLocks noChangeAspect="1"/>
          </p:cNvPicPr>
          <p:nvPr/>
        </p:nvPicPr>
        <p:blipFill>
          <a:blip r:embed="rId3"/>
          <a:stretch>
            <a:fillRect/>
          </a:stretch>
        </p:blipFill>
        <p:spPr>
          <a:xfrm>
            <a:off x="3225290" y="1894795"/>
            <a:ext cx="2499967" cy="1264864"/>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0F660E24-8E7E-8C48-B7FC-738D7B30855B}"/>
              </a:ext>
            </a:extLst>
          </p:cNvPr>
          <p:cNvPicPr>
            <a:picLocks noChangeAspect="1"/>
          </p:cNvPicPr>
          <p:nvPr/>
        </p:nvPicPr>
        <p:blipFill>
          <a:blip r:embed="rId4"/>
          <a:stretch>
            <a:fillRect/>
          </a:stretch>
        </p:blipFill>
        <p:spPr>
          <a:xfrm>
            <a:off x="6132884" y="1927962"/>
            <a:ext cx="2340224" cy="1231697"/>
          </a:xfrm>
          <a:prstGeom prst="rect">
            <a:avLst/>
          </a:prstGeom>
        </p:spPr>
      </p:pic>
    </p:spTree>
    <p:extLst>
      <p:ext uri="{BB962C8B-B14F-4D97-AF65-F5344CB8AC3E}">
        <p14:creationId xmlns:p14="http://schemas.microsoft.com/office/powerpoint/2010/main" val="23699316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4BD1B-901D-0641-B1FB-E4527A8457D1}"/>
              </a:ext>
            </a:extLst>
          </p:cNvPr>
          <p:cNvSpPr>
            <a:spLocks noGrp="1"/>
          </p:cNvSpPr>
          <p:nvPr>
            <p:ph type="title"/>
          </p:nvPr>
        </p:nvSpPr>
        <p:spPr/>
        <p:txBody>
          <a:bodyPr/>
          <a:lstStyle/>
          <a:p>
            <a:r>
              <a:rPr lang="en-US" dirty="0"/>
              <a:t>Brand development</a:t>
            </a:r>
          </a:p>
        </p:txBody>
      </p:sp>
      <p:sp>
        <p:nvSpPr>
          <p:cNvPr id="5" name="Slide Number Placeholder 4">
            <a:extLst>
              <a:ext uri="{FF2B5EF4-FFF2-40B4-BE49-F238E27FC236}">
                <a16:creationId xmlns:a16="http://schemas.microsoft.com/office/drawing/2014/main" id="{A0C3F20E-FAF6-814E-AB8C-F451E64F7043}"/>
              </a:ext>
            </a:extLst>
          </p:cNvPr>
          <p:cNvSpPr>
            <a:spLocks noGrp="1"/>
          </p:cNvSpPr>
          <p:nvPr>
            <p:ph type="sldNum" sz="quarter" idx="12"/>
          </p:nvPr>
        </p:nvSpPr>
        <p:spPr/>
        <p:txBody>
          <a:bodyPr/>
          <a:lstStyle/>
          <a:p>
            <a:fld id="{375AD2CE-F49B-4E00-A4C1-B0C86F7952B9}" type="slidenum">
              <a:rPr lang="de-DE" smtClean="0">
                <a:solidFill>
                  <a:prstClr val="black">
                    <a:tint val="75000"/>
                  </a:prstClr>
                </a:solidFill>
              </a:rPr>
              <a:pPr/>
              <a:t>12</a:t>
            </a:fld>
            <a:endParaRPr lang="de-DE" dirty="0">
              <a:solidFill>
                <a:prstClr val="black">
                  <a:tint val="75000"/>
                </a:prstClr>
              </a:solidFill>
            </a:endParaRPr>
          </a:p>
        </p:txBody>
      </p:sp>
      <p:sp>
        <p:nvSpPr>
          <p:cNvPr id="6" name="Date Placeholder 5">
            <a:extLst>
              <a:ext uri="{FF2B5EF4-FFF2-40B4-BE49-F238E27FC236}">
                <a16:creationId xmlns:a16="http://schemas.microsoft.com/office/drawing/2014/main" id="{948DB789-DBEA-A145-A8AE-6452819A3B5B}"/>
              </a:ext>
            </a:extLst>
          </p:cNvPr>
          <p:cNvSpPr>
            <a:spLocks noGrp="1"/>
          </p:cNvSpPr>
          <p:nvPr>
            <p:ph type="dt" sz="half" idx="10"/>
          </p:nvPr>
        </p:nvSpPr>
        <p:spPr/>
        <p:txBody>
          <a:bodyPr/>
          <a:lstStyle/>
          <a:p>
            <a:fld id="{D0077B40-E328-2546-AC34-49BC20E8CF2E}" type="datetime4">
              <a:rPr lang="en-GB" smtClean="0"/>
              <a:pPr/>
              <a:t>2 December 2022</a:t>
            </a:fld>
            <a:endParaRPr lang="en-US" dirty="0"/>
          </a:p>
        </p:txBody>
      </p:sp>
      <p:pic>
        <p:nvPicPr>
          <p:cNvPr id="14" name="Picture 13" descr="Shape, arrow&#10;&#10;Description automatically generated">
            <a:extLst>
              <a:ext uri="{FF2B5EF4-FFF2-40B4-BE49-F238E27FC236}">
                <a16:creationId xmlns:a16="http://schemas.microsoft.com/office/drawing/2014/main" id="{42B9248A-B7AF-834B-BC79-0F4BA482A76C}"/>
              </a:ext>
            </a:extLst>
          </p:cNvPr>
          <p:cNvPicPr>
            <a:picLocks noChangeAspect="1"/>
          </p:cNvPicPr>
          <p:nvPr/>
        </p:nvPicPr>
        <p:blipFill>
          <a:blip r:embed="rId2"/>
          <a:stretch>
            <a:fillRect/>
          </a:stretch>
        </p:blipFill>
        <p:spPr>
          <a:xfrm>
            <a:off x="707091" y="1037964"/>
            <a:ext cx="1419762" cy="1611825"/>
          </a:xfrm>
          <a:prstGeom prst="rect">
            <a:avLst/>
          </a:prstGeom>
        </p:spPr>
      </p:pic>
      <p:pic>
        <p:nvPicPr>
          <p:cNvPr id="16" name="Picture 15" descr="Shape, rectangle&#10;&#10;Description automatically generated">
            <a:extLst>
              <a:ext uri="{FF2B5EF4-FFF2-40B4-BE49-F238E27FC236}">
                <a16:creationId xmlns:a16="http://schemas.microsoft.com/office/drawing/2014/main" id="{751D8A89-AEB2-7044-BB53-D71815BAC712}"/>
              </a:ext>
            </a:extLst>
          </p:cNvPr>
          <p:cNvPicPr>
            <a:picLocks noChangeAspect="1"/>
          </p:cNvPicPr>
          <p:nvPr/>
        </p:nvPicPr>
        <p:blipFill>
          <a:blip r:embed="rId3"/>
          <a:stretch>
            <a:fillRect/>
          </a:stretch>
        </p:blipFill>
        <p:spPr>
          <a:xfrm>
            <a:off x="2019924" y="2242888"/>
            <a:ext cx="1862648" cy="1862648"/>
          </a:xfrm>
          <a:prstGeom prst="rect">
            <a:avLst/>
          </a:prstGeom>
        </p:spPr>
      </p:pic>
      <p:pic>
        <p:nvPicPr>
          <p:cNvPr id="3" name="Picture 2" descr="Shape&#10;&#10;Description automatically generated with low confidence">
            <a:extLst>
              <a:ext uri="{FF2B5EF4-FFF2-40B4-BE49-F238E27FC236}">
                <a16:creationId xmlns:a16="http://schemas.microsoft.com/office/drawing/2014/main" id="{A38AF23E-CD1B-885F-49EE-D613A506854A}"/>
              </a:ext>
            </a:extLst>
          </p:cNvPr>
          <p:cNvPicPr>
            <a:picLocks noChangeAspect="1"/>
          </p:cNvPicPr>
          <p:nvPr/>
        </p:nvPicPr>
        <p:blipFill>
          <a:blip r:embed="rId4"/>
          <a:stretch>
            <a:fillRect/>
          </a:stretch>
        </p:blipFill>
        <p:spPr>
          <a:xfrm>
            <a:off x="6468955" y="834089"/>
            <a:ext cx="1819729" cy="1819729"/>
          </a:xfrm>
          <a:prstGeom prst="rect">
            <a:avLst/>
          </a:prstGeom>
        </p:spPr>
      </p:pic>
      <p:pic>
        <p:nvPicPr>
          <p:cNvPr id="4" name="Picture 3" descr="Shape, rectangle&#10;&#10;Description automatically generated">
            <a:extLst>
              <a:ext uri="{FF2B5EF4-FFF2-40B4-BE49-F238E27FC236}">
                <a16:creationId xmlns:a16="http://schemas.microsoft.com/office/drawing/2014/main" id="{4D32B34C-EFA9-E203-701E-041AE3A06490}"/>
              </a:ext>
            </a:extLst>
          </p:cNvPr>
          <p:cNvPicPr>
            <a:picLocks noChangeAspect="1"/>
          </p:cNvPicPr>
          <p:nvPr/>
        </p:nvPicPr>
        <p:blipFill>
          <a:blip r:embed="rId5"/>
          <a:stretch>
            <a:fillRect/>
          </a:stretch>
        </p:blipFill>
        <p:spPr>
          <a:xfrm>
            <a:off x="6468955" y="2798732"/>
            <a:ext cx="1819729" cy="1819729"/>
          </a:xfrm>
          <a:prstGeom prst="rect">
            <a:avLst/>
          </a:prstGeom>
        </p:spPr>
      </p:pic>
      <p:pic>
        <p:nvPicPr>
          <p:cNvPr id="7" name="Picture 6" descr="Arrow&#10;&#10;Description automatically generated">
            <a:extLst>
              <a:ext uri="{FF2B5EF4-FFF2-40B4-BE49-F238E27FC236}">
                <a16:creationId xmlns:a16="http://schemas.microsoft.com/office/drawing/2014/main" id="{7490B8A8-35F9-5A06-04B8-15583A4FDD02}"/>
              </a:ext>
            </a:extLst>
          </p:cNvPr>
          <p:cNvPicPr>
            <a:picLocks noChangeAspect="1"/>
          </p:cNvPicPr>
          <p:nvPr/>
        </p:nvPicPr>
        <p:blipFill>
          <a:blip r:embed="rId6"/>
          <a:stretch>
            <a:fillRect/>
          </a:stretch>
        </p:blipFill>
        <p:spPr>
          <a:xfrm>
            <a:off x="4265899" y="1743953"/>
            <a:ext cx="1819729" cy="1819729"/>
          </a:xfrm>
          <a:prstGeom prst="rect">
            <a:avLst/>
          </a:prstGeom>
        </p:spPr>
      </p:pic>
    </p:spTree>
    <p:extLst>
      <p:ext uri="{BB962C8B-B14F-4D97-AF65-F5344CB8AC3E}">
        <p14:creationId xmlns:p14="http://schemas.microsoft.com/office/powerpoint/2010/main" val="2935512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4BD1B-901D-0641-B1FB-E4527A8457D1}"/>
              </a:ext>
            </a:extLst>
          </p:cNvPr>
          <p:cNvSpPr>
            <a:spLocks noGrp="1"/>
          </p:cNvSpPr>
          <p:nvPr>
            <p:ph type="title"/>
          </p:nvPr>
        </p:nvSpPr>
        <p:spPr/>
        <p:txBody>
          <a:bodyPr/>
          <a:lstStyle/>
          <a:p>
            <a:r>
              <a:rPr lang="en-US" dirty="0"/>
              <a:t>Brand development</a:t>
            </a:r>
          </a:p>
        </p:txBody>
      </p:sp>
      <p:sp>
        <p:nvSpPr>
          <p:cNvPr id="5" name="Slide Number Placeholder 4">
            <a:extLst>
              <a:ext uri="{FF2B5EF4-FFF2-40B4-BE49-F238E27FC236}">
                <a16:creationId xmlns:a16="http://schemas.microsoft.com/office/drawing/2014/main" id="{A0C3F20E-FAF6-814E-AB8C-F451E64F7043}"/>
              </a:ext>
            </a:extLst>
          </p:cNvPr>
          <p:cNvSpPr>
            <a:spLocks noGrp="1"/>
          </p:cNvSpPr>
          <p:nvPr>
            <p:ph type="sldNum" sz="quarter" idx="12"/>
          </p:nvPr>
        </p:nvSpPr>
        <p:spPr/>
        <p:txBody>
          <a:bodyPr/>
          <a:lstStyle/>
          <a:p>
            <a:fld id="{375AD2CE-F49B-4E00-A4C1-B0C86F7952B9}" type="slidenum">
              <a:rPr lang="de-DE" smtClean="0">
                <a:solidFill>
                  <a:prstClr val="black">
                    <a:tint val="75000"/>
                  </a:prstClr>
                </a:solidFill>
              </a:rPr>
              <a:pPr/>
              <a:t>13</a:t>
            </a:fld>
            <a:endParaRPr lang="de-DE" dirty="0">
              <a:solidFill>
                <a:prstClr val="black">
                  <a:tint val="75000"/>
                </a:prstClr>
              </a:solidFill>
            </a:endParaRPr>
          </a:p>
        </p:txBody>
      </p:sp>
      <p:sp>
        <p:nvSpPr>
          <p:cNvPr id="6" name="Date Placeholder 5">
            <a:extLst>
              <a:ext uri="{FF2B5EF4-FFF2-40B4-BE49-F238E27FC236}">
                <a16:creationId xmlns:a16="http://schemas.microsoft.com/office/drawing/2014/main" id="{948DB789-DBEA-A145-A8AE-6452819A3B5B}"/>
              </a:ext>
            </a:extLst>
          </p:cNvPr>
          <p:cNvSpPr>
            <a:spLocks noGrp="1"/>
          </p:cNvSpPr>
          <p:nvPr>
            <p:ph type="dt" sz="half" idx="10"/>
          </p:nvPr>
        </p:nvSpPr>
        <p:spPr/>
        <p:txBody>
          <a:bodyPr/>
          <a:lstStyle/>
          <a:p>
            <a:fld id="{D0077B40-E328-2546-AC34-49BC20E8CF2E}" type="datetime4">
              <a:rPr lang="en-GB" smtClean="0"/>
              <a:pPr/>
              <a:t>2 December 2022</a:t>
            </a:fld>
            <a:endParaRPr lang="en-US" dirty="0"/>
          </a:p>
        </p:txBody>
      </p:sp>
      <p:pic>
        <p:nvPicPr>
          <p:cNvPr id="9" name="Picture 8" descr="Logo&#10;&#10;Description automatically generated">
            <a:extLst>
              <a:ext uri="{FF2B5EF4-FFF2-40B4-BE49-F238E27FC236}">
                <a16:creationId xmlns:a16="http://schemas.microsoft.com/office/drawing/2014/main" id="{D3398317-8704-518E-CDBB-861407BE6A68}"/>
              </a:ext>
            </a:extLst>
          </p:cNvPr>
          <p:cNvPicPr>
            <a:picLocks noChangeAspect="1"/>
          </p:cNvPicPr>
          <p:nvPr/>
        </p:nvPicPr>
        <p:blipFill>
          <a:blip r:embed="rId2"/>
          <a:stretch>
            <a:fillRect/>
          </a:stretch>
        </p:blipFill>
        <p:spPr>
          <a:xfrm>
            <a:off x="-225332" y="273846"/>
            <a:ext cx="4476821" cy="3163871"/>
          </a:xfrm>
          <a:prstGeom prst="rect">
            <a:avLst/>
          </a:prstGeom>
        </p:spPr>
      </p:pic>
      <p:pic>
        <p:nvPicPr>
          <p:cNvPr id="11" name="Picture 10" descr="Icon&#10;&#10;Description automatically generated">
            <a:extLst>
              <a:ext uri="{FF2B5EF4-FFF2-40B4-BE49-F238E27FC236}">
                <a16:creationId xmlns:a16="http://schemas.microsoft.com/office/drawing/2014/main" id="{105C096F-7F32-0E1A-9F29-40A4C6B37A72}"/>
              </a:ext>
            </a:extLst>
          </p:cNvPr>
          <p:cNvPicPr>
            <a:picLocks noChangeAspect="1"/>
          </p:cNvPicPr>
          <p:nvPr/>
        </p:nvPicPr>
        <p:blipFill>
          <a:blip r:embed="rId3"/>
          <a:stretch>
            <a:fillRect/>
          </a:stretch>
        </p:blipFill>
        <p:spPr>
          <a:xfrm>
            <a:off x="1611984" y="2802537"/>
            <a:ext cx="2199285" cy="1554285"/>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id="{6A012ABB-307F-FF63-0C9C-D4362B566D5C}"/>
              </a:ext>
            </a:extLst>
          </p:cNvPr>
          <p:cNvPicPr>
            <a:picLocks noChangeAspect="1"/>
          </p:cNvPicPr>
          <p:nvPr/>
        </p:nvPicPr>
        <p:blipFill>
          <a:blip r:embed="rId4"/>
          <a:stretch>
            <a:fillRect/>
          </a:stretch>
        </p:blipFill>
        <p:spPr>
          <a:xfrm>
            <a:off x="4423100" y="1268018"/>
            <a:ext cx="4092050" cy="3069038"/>
          </a:xfrm>
          <a:prstGeom prst="rect">
            <a:avLst/>
          </a:prstGeom>
        </p:spPr>
      </p:pic>
    </p:spTree>
    <p:extLst>
      <p:ext uri="{BB962C8B-B14F-4D97-AF65-F5344CB8AC3E}">
        <p14:creationId xmlns:p14="http://schemas.microsoft.com/office/powerpoint/2010/main" val="11341480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4BD1B-901D-0641-B1FB-E4527A8457D1}"/>
              </a:ext>
            </a:extLst>
          </p:cNvPr>
          <p:cNvSpPr>
            <a:spLocks noGrp="1"/>
          </p:cNvSpPr>
          <p:nvPr>
            <p:ph type="title"/>
          </p:nvPr>
        </p:nvSpPr>
        <p:spPr/>
        <p:txBody>
          <a:bodyPr/>
          <a:lstStyle/>
          <a:p>
            <a:r>
              <a:rPr lang="en-US" dirty="0"/>
              <a:t>Brand development</a:t>
            </a:r>
          </a:p>
        </p:txBody>
      </p:sp>
      <p:sp>
        <p:nvSpPr>
          <p:cNvPr id="5" name="Slide Number Placeholder 4">
            <a:extLst>
              <a:ext uri="{FF2B5EF4-FFF2-40B4-BE49-F238E27FC236}">
                <a16:creationId xmlns:a16="http://schemas.microsoft.com/office/drawing/2014/main" id="{A0C3F20E-FAF6-814E-AB8C-F451E64F7043}"/>
              </a:ext>
            </a:extLst>
          </p:cNvPr>
          <p:cNvSpPr>
            <a:spLocks noGrp="1"/>
          </p:cNvSpPr>
          <p:nvPr>
            <p:ph type="sldNum" sz="quarter" idx="12"/>
          </p:nvPr>
        </p:nvSpPr>
        <p:spPr/>
        <p:txBody>
          <a:bodyPr/>
          <a:lstStyle/>
          <a:p>
            <a:fld id="{375AD2CE-F49B-4E00-A4C1-B0C86F7952B9}" type="slidenum">
              <a:rPr lang="de-DE" smtClean="0">
                <a:solidFill>
                  <a:prstClr val="black">
                    <a:tint val="75000"/>
                  </a:prstClr>
                </a:solidFill>
              </a:rPr>
              <a:pPr/>
              <a:t>14</a:t>
            </a:fld>
            <a:endParaRPr lang="de-DE" dirty="0">
              <a:solidFill>
                <a:prstClr val="black">
                  <a:tint val="75000"/>
                </a:prstClr>
              </a:solidFill>
            </a:endParaRPr>
          </a:p>
        </p:txBody>
      </p:sp>
      <p:sp>
        <p:nvSpPr>
          <p:cNvPr id="6" name="Date Placeholder 5">
            <a:extLst>
              <a:ext uri="{FF2B5EF4-FFF2-40B4-BE49-F238E27FC236}">
                <a16:creationId xmlns:a16="http://schemas.microsoft.com/office/drawing/2014/main" id="{948DB789-DBEA-A145-A8AE-6452819A3B5B}"/>
              </a:ext>
            </a:extLst>
          </p:cNvPr>
          <p:cNvSpPr>
            <a:spLocks noGrp="1"/>
          </p:cNvSpPr>
          <p:nvPr>
            <p:ph type="dt" sz="half" idx="10"/>
          </p:nvPr>
        </p:nvSpPr>
        <p:spPr/>
        <p:txBody>
          <a:bodyPr/>
          <a:lstStyle/>
          <a:p>
            <a:fld id="{D0077B40-E328-2546-AC34-49BC20E8CF2E}" type="datetime4">
              <a:rPr lang="en-GB" smtClean="0"/>
              <a:pPr/>
              <a:t>2 December 2022</a:t>
            </a:fld>
            <a:endParaRPr lang="en-US" dirty="0"/>
          </a:p>
        </p:txBody>
      </p:sp>
      <p:pic>
        <p:nvPicPr>
          <p:cNvPr id="18" name="Picture 17" descr="Shape, rectangle&#10;&#10;Description automatically generated">
            <a:extLst>
              <a:ext uri="{FF2B5EF4-FFF2-40B4-BE49-F238E27FC236}">
                <a16:creationId xmlns:a16="http://schemas.microsoft.com/office/drawing/2014/main" id="{90AF3085-0358-B54A-896C-AE46ADF898CE}"/>
              </a:ext>
            </a:extLst>
          </p:cNvPr>
          <p:cNvPicPr>
            <a:picLocks noChangeAspect="1"/>
          </p:cNvPicPr>
          <p:nvPr/>
        </p:nvPicPr>
        <p:blipFill>
          <a:blip r:embed="rId2"/>
          <a:stretch>
            <a:fillRect/>
          </a:stretch>
        </p:blipFill>
        <p:spPr>
          <a:xfrm>
            <a:off x="5040630" y="1677009"/>
            <a:ext cx="1919853" cy="1919853"/>
          </a:xfrm>
          <a:prstGeom prst="rect">
            <a:avLst/>
          </a:prstGeom>
        </p:spPr>
      </p:pic>
      <p:pic>
        <p:nvPicPr>
          <p:cNvPr id="20" name="Picture 19" descr="A picture containing graphical user interface&#10;&#10;Description automatically generated">
            <a:extLst>
              <a:ext uri="{FF2B5EF4-FFF2-40B4-BE49-F238E27FC236}">
                <a16:creationId xmlns:a16="http://schemas.microsoft.com/office/drawing/2014/main" id="{79361151-9C3E-BC43-AB0D-7DA55D83048D}"/>
              </a:ext>
            </a:extLst>
          </p:cNvPr>
          <p:cNvPicPr>
            <a:picLocks noChangeAspect="1"/>
          </p:cNvPicPr>
          <p:nvPr/>
        </p:nvPicPr>
        <p:blipFill>
          <a:blip r:embed="rId3"/>
          <a:stretch>
            <a:fillRect/>
          </a:stretch>
        </p:blipFill>
        <p:spPr>
          <a:xfrm>
            <a:off x="1468293" y="1766013"/>
            <a:ext cx="2854271" cy="1611474"/>
          </a:xfrm>
          <a:prstGeom prst="rect">
            <a:avLst/>
          </a:prstGeom>
        </p:spPr>
      </p:pic>
    </p:spTree>
    <p:extLst>
      <p:ext uri="{BB962C8B-B14F-4D97-AF65-F5344CB8AC3E}">
        <p14:creationId xmlns:p14="http://schemas.microsoft.com/office/powerpoint/2010/main" val="30710411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Icon&#10;&#10;Description automatically generated">
            <a:extLst>
              <a:ext uri="{FF2B5EF4-FFF2-40B4-BE49-F238E27FC236}">
                <a16:creationId xmlns:a16="http://schemas.microsoft.com/office/drawing/2014/main" id="{C5A88CDF-5188-E6D5-80EB-AB5BA38B0055}"/>
              </a:ext>
            </a:extLst>
          </p:cNvPr>
          <p:cNvPicPr>
            <a:picLocks noChangeAspect="1"/>
          </p:cNvPicPr>
          <p:nvPr/>
        </p:nvPicPr>
        <p:blipFill>
          <a:blip r:embed="rId2"/>
          <a:stretch>
            <a:fillRect/>
          </a:stretch>
        </p:blipFill>
        <p:spPr>
          <a:xfrm>
            <a:off x="7046795" y="1268018"/>
            <a:ext cx="1699255" cy="2426836"/>
          </a:xfrm>
          <a:prstGeom prst="rect">
            <a:avLst/>
          </a:prstGeom>
        </p:spPr>
      </p:pic>
      <p:sp>
        <p:nvSpPr>
          <p:cNvPr id="2" name="Title 1">
            <a:extLst>
              <a:ext uri="{FF2B5EF4-FFF2-40B4-BE49-F238E27FC236}">
                <a16:creationId xmlns:a16="http://schemas.microsoft.com/office/drawing/2014/main" id="{69D4BD1B-901D-0641-B1FB-E4527A8457D1}"/>
              </a:ext>
            </a:extLst>
          </p:cNvPr>
          <p:cNvSpPr>
            <a:spLocks noGrp="1"/>
          </p:cNvSpPr>
          <p:nvPr>
            <p:ph type="title"/>
          </p:nvPr>
        </p:nvSpPr>
        <p:spPr/>
        <p:txBody>
          <a:bodyPr/>
          <a:lstStyle/>
          <a:p>
            <a:r>
              <a:rPr lang="en-US" dirty="0"/>
              <a:t>Brand development</a:t>
            </a:r>
          </a:p>
        </p:txBody>
      </p:sp>
      <p:sp>
        <p:nvSpPr>
          <p:cNvPr id="5" name="Slide Number Placeholder 4">
            <a:extLst>
              <a:ext uri="{FF2B5EF4-FFF2-40B4-BE49-F238E27FC236}">
                <a16:creationId xmlns:a16="http://schemas.microsoft.com/office/drawing/2014/main" id="{A0C3F20E-FAF6-814E-AB8C-F451E64F7043}"/>
              </a:ext>
            </a:extLst>
          </p:cNvPr>
          <p:cNvSpPr>
            <a:spLocks noGrp="1"/>
          </p:cNvSpPr>
          <p:nvPr>
            <p:ph type="sldNum" sz="quarter" idx="12"/>
          </p:nvPr>
        </p:nvSpPr>
        <p:spPr/>
        <p:txBody>
          <a:bodyPr/>
          <a:lstStyle/>
          <a:p>
            <a:fld id="{375AD2CE-F49B-4E00-A4C1-B0C86F7952B9}" type="slidenum">
              <a:rPr lang="de-DE" smtClean="0">
                <a:solidFill>
                  <a:prstClr val="black">
                    <a:tint val="75000"/>
                  </a:prstClr>
                </a:solidFill>
              </a:rPr>
              <a:pPr/>
              <a:t>15</a:t>
            </a:fld>
            <a:endParaRPr lang="de-DE" dirty="0">
              <a:solidFill>
                <a:prstClr val="black">
                  <a:tint val="75000"/>
                </a:prstClr>
              </a:solidFill>
            </a:endParaRPr>
          </a:p>
        </p:txBody>
      </p:sp>
      <p:sp>
        <p:nvSpPr>
          <p:cNvPr id="6" name="Date Placeholder 5">
            <a:extLst>
              <a:ext uri="{FF2B5EF4-FFF2-40B4-BE49-F238E27FC236}">
                <a16:creationId xmlns:a16="http://schemas.microsoft.com/office/drawing/2014/main" id="{948DB789-DBEA-A145-A8AE-6452819A3B5B}"/>
              </a:ext>
            </a:extLst>
          </p:cNvPr>
          <p:cNvSpPr>
            <a:spLocks noGrp="1"/>
          </p:cNvSpPr>
          <p:nvPr>
            <p:ph type="dt" sz="half" idx="10"/>
          </p:nvPr>
        </p:nvSpPr>
        <p:spPr/>
        <p:txBody>
          <a:bodyPr/>
          <a:lstStyle/>
          <a:p>
            <a:fld id="{D0077B40-E328-2546-AC34-49BC20E8CF2E}" type="datetime4">
              <a:rPr lang="en-GB" smtClean="0"/>
              <a:pPr/>
              <a:t>2 December 2022</a:t>
            </a:fld>
            <a:endParaRPr lang="en-US" dirty="0"/>
          </a:p>
        </p:txBody>
      </p:sp>
      <p:pic>
        <p:nvPicPr>
          <p:cNvPr id="4" name="Picture 3" descr="Logo&#10;&#10;Description automatically generated with medium confidence">
            <a:extLst>
              <a:ext uri="{FF2B5EF4-FFF2-40B4-BE49-F238E27FC236}">
                <a16:creationId xmlns:a16="http://schemas.microsoft.com/office/drawing/2014/main" id="{97A39951-9306-913E-1FE9-04C78E65043E}"/>
              </a:ext>
            </a:extLst>
          </p:cNvPr>
          <p:cNvPicPr>
            <a:picLocks noChangeAspect="1"/>
          </p:cNvPicPr>
          <p:nvPr/>
        </p:nvPicPr>
        <p:blipFill>
          <a:blip r:embed="rId3"/>
          <a:stretch>
            <a:fillRect/>
          </a:stretch>
        </p:blipFill>
        <p:spPr>
          <a:xfrm>
            <a:off x="333506" y="2007909"/>
            <a:ext cx="3374712" cy="1366819"/>
          </a:xfrm>
          <a:prstGeom prst="rect">
            <a:avLst/>
          </a:prstGeom>
        </p:spPr>
      </p:pic>
      <p:pic>
        <p:nvPicPr>
          <p:cNvPr id="10" name="Picture 9" descr="Background pattern&#10;&#10;Description automatically generated">
            <a:extLst>
              <a:ext uri="{FF2B5EF4-FFF2-40B4-BE49-F238E27FC236}">
                <a16:creationId xmlns:a16="http://schemas.microsoft.com/office/drawing/2014/main" id="{0682A016-B331-F6EF-545D-266DCB2C41A5}"/>
              </a:ext>
            </a:extLst>
          </p:cNvPr>
          <p:cNvPicPr>
            <a:picLocks noChangeAspect="1"/>
          </p:cNvPicPr>
          <p:nvPr/>
        </p:nvPicPr>
        <p:blipFill>
          <a:blip r:embed="rId4"/>
          <a:stretch>
            <a:fillRect/>
          </a:stretch>
        </p:blipFill>
        <p:spPr>
          <a:xfrm>
            <a:off x="5743913" y="2531391"/>
            <a:ext cx="1507502" cy="2121203"/>
          </a:xfrm>
          <a:prstGeom prst="rect">
            <a:avLst/>
          </a:prstGeom>
        </p:spPr>
      </p:pic>
      <p:pic>
        <p:nvPicPr>
          <p:cNvPr id="12" name="Picture 11" descr="Logo&#10;&#10;Description automatically generated">
            <a:extLst>
              <a:ext uri="{FF2B5EF4-FFF2-40B4-BE49-F238E27FC236}">
                <a16:creationId xmlns:a16="http://schemas.microsoft.com/office/drawing/2014/main" id="{B88820AA-0328-74CF-CEC8-276CC7B04BF5}"/>
              </a:ext>
            </a:extLst>
          </p:cNvPr>
          <p:cNvPicPr>
            <a:picLocks noChangeAspect="1"/>
          </p:cNvPicPr>
          <p:nvPr/>
        </p:nvPicPr>
        <p:blipFill>
          <a:blip r:embed="rId5"/>
          <a:stretch>
            <a:fillRect/>
          </a:stretch>
        </p:blipFill>
        <p:spPr>
          <a:xfrm>
            <a:off x="4117572" y="1268018"/>
            <a:ext cx="1724236" cy="2426835"/>
          </a:xfrm>
          <a:prstGeom prst="rect">
            <a:avLst/>
          </a:prstGeom>
        </p:spPr>
      </p:pic>
    </p:spTree>
    <p:extLst>
      <p:ext uri="{BB962C8B-B14F-4D97-AF65-F5344CB8AC3E}">
        <p14:creationId xmlns:p14="http://schemas.microsoft.com/office/powerpoint/2010/main" val="10515922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4BD1B-901D-0641-B1FB-E4527A8457D1}"/>
              </a:ext>
            </a:extLst>
          </p:cNvPr>
          <p:cNvSpPr>
            <a:spLocks noGrp="1"/>
          </p:cNvSpPr>
          <p:nvPr>
            <p:ph type="title"/>
          </p:nvPr>
        </p:nvSpPr>
        <p:spPr/>
        <p:txBody>
          <a:bodyPr/>
          <a:lstStyle/>
          <a:p>
            <a:r>
              <a:rPr lang="en-US" dirty="0"/>
              <a:t>Brand development</a:t>
            </a:r>
          </a:p>
        </p:txBody>
      </p:sp>
      <p:sp>
        <p:nvSpPr>
          <p:cNvPr id="5" name="Slide Number Placeholder 4">
            <a:extLst>
              <a:ext uri="{FF2B5EF4-FFF2-40B4-BE49-F238E27FC236}">
                <a16:creationId xmlns:a16="http://schemas.microsoft.com/office/drawing/2014/main" id="{A0C3F20E-FAF6-814E-AB8C-F451E64F7043}"/>
              </a:ext>
            </a:extLst>
          </p:cNvPr>
          <p:cNvSpPr>
            <a:spLocks noGrp="1"/>
          </p:cNvSpPr>
          <p:nvPr>
            <p:ph type="sldNum" sz="quarter" idx="12"/>
          </p:nvPr>
        </p:nvSpPr>
        <p:spPr/>
        <p:txBody>
          <a:bodyPr/>
          <a:lstStyle/>
          <a:p>
            <a:fld id="{375AD2CE-F49B-4E00-A4C1-B0C86F7952B9}" type="slidenum">
              <a:rPr lang="de-DE" smtClean="0">
                <a:solidFill>
                  <a:prstClr val="black">
                    <a:tint val="75000"/>
                  </a:prstClr>
                </a:solidFill>
              </a:rPr>
              <a:pPr/>
              <a:t>16</a:t>
            </a:fld>
            <a:endParaRPr lang="de-DE" dirty="0">
              <a:solidFill>
                <a:prstClr val="black">
                  <a:tint val="75000"/>
                </a:prstClr>
              </a:solidFill>
            </a:endParaRPr>
          </a:p>
        </p:txBody>
      </p:sp>
      <p:sp>
        <p:nvSpPr>
          <p:cNvPr id="6" name="Date Placeholder 5">
            <a:extLst>
              <a:ext uri="{FF2B5EF4-FFF2-40B4-BE49-F238E27FC236}">
                <a16:creationId xmlns:a16="http://schemas.microsoft.com/office/drawing/2014/main" id="{948DB789-DBEA-A145-A8AE-6452819A3B5B}"/>
              </a:ext>
            </a:extLst>
          </p:cNvPr>
          <p:cNvSpPr>
            <a:spLocks noGrp="1"/>
          </p:cNvSpPr>
          <p:nvPr>
            <p:ph type="dt" sz="half" idx="10"/>
          </p:nvPr>
        </p:nvSpPr>
        <p:spPr/>
        <p:txBody>
          <a:bodyPr/>
          <a:lstStyle/>
          <a:p>
            <a:fld id="{D0077B40-E328-2546-AC34-49BC20E8CF2E}" type="datetime4">
              <a:rPr lang="en-GB" smtClean="0"/>
              <a:pPr/>
              <a:t>2 December 2022</a:t>
            </a:fld>
            <a:endParaRPr lang="en-US" dirty="0"/>
          </a:p>
        </p:txBody>
      </p:sp>
      <p:pic>
        <p:nvPicPr>
          <p:cNvPr id="7" name="Picture 6">
            <a:extLst>
              <a:ext uri="{FF2B5EF4-FFF2-40B4-BE49-F238E27FC236}">
                <a16:creationId xmlns:a16="http://schemas.microsoft.com/office/drawing/2014/main" id="{221997FC-C4B3-ECB7-B548-2E9F026C5CCA}"/>
              </a:ext>
            </a:extLst>
          </p:cNvPr>
          <p:cNvPicPr>
            <a:picLocks noChangeAspect="1"/>
          </p:cNvPicPr>
          <p:nvPr/>
        </p:nvPicPr>
        <p:blipFill>
          <a:blip r:embed="rId2"/>
          <a:stretch>
            <a:fillRect/>
          </a:stretch>
        </p:blipFill>
        <p:spPr>
          <a:xfrm>
            <a:off x="3480088" y="1415604"/>
            <a:ext cx="2183824" cy="2911766"/>
          </a:xfrm>
          <a:prstGeom prst="rect">
            <a:avLst/>
          </a:prstGeom>
        </p:spPr>
      </p:pic>
      <p:pic>
        <p:nvPicPr>
          <p:cNvPr id="8" name="Picture 7">
            <a:extLst>
              <a:ext uri="{FF2B5EF4-FFF2-40B4-BE49-F238E27FC236}">
                <a16:creationId xmlns:a16="http://schemas.microsoft.com/office/drawing/2014/main" id="{D04870DF-B286-A42F-928C-77739A95B6F9}"/>
              </a:ext>
            </a:extLst>
          </p:cNvPr>
          <p:cNvPicPr>
            <a:picLocks noChangeAspect="1"/>
          </p:cNvPicPr>
          <p:nvPr/>
        </p:nvPicPr>
        <p:blipFill>
          <a:blip r:embed="rId3"/>
          <a:stretch>
            <a:fillRect/>
          </a:stretch>
        </p:blipFill>
        <p:spPr>
          <a:xfrm>
            <a:off x="759792" y="1415604"/>
            <a:ext cx="2190545" cy="2920726"/>
          </a:xfrm>
          <a:prstGeom prst="rect">
            <a:avLst/>
          </a:prstGeom>
        </p:spPr>
      </p:pic>
      <p:pic>
        <p:nvPicPr>
          <p:cNvPr id="9" name="Picture 8">
            <a:extLst>
              <a:ext uri="{FF2B5EF4-FFF2-40B4-BE49-F238E27FC236}">
                <a16:creationId xmlns:a16="http://schemas.microsoft.com/office/drawing/2014/main" id="{87658DB2-D573-1884-CEE0-34C6CB22FE61}"/>
              </a:ext>
            </a:extLst>
          </p:cNvPr>
          <p:cNvPicPr>
            <a:picLocks noChangeAspect="1"/>
          </p:cNvPicPr>
          <p:nvPr/>
        </p:nvPicPr>
        <p:blipFill>
          <a:blip r:embed="rId4"/>
          <a:stretch>
            <a:fillRect/>
          </a:stretch>
        </p:blipFill>
        <p:spPr>
          <a:xfrm>
            <a:off x="6343988" y="1415604"/>
            <a:ext cx="2194924" cy="2926564"/>
          </a:xfrm>
          <a:prstGeom prst="rect">
            <a:avLst/>
          </a:prstGeom>
        </p:spPr>
      </p:pic>
    </p:spTree>
    <p:extLst>
      <p:ext uri="{BB962C8B-B14F-4D97-AF65-F5344CB8AC3E}">
        <p14:creationId xmlns:p14="http://schemas.microsoft.com/office/powerpoint/2010/main" val="12740675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4E4BB-6AC7-2D4E-9FE2-3601B9F81C03}"/>
              </a:ext>
            </a:extLst>
          </p:cNvPr>
          <p:cNvSpPr>
            <a:spLocks noGrp="1"/>
          </p:cNvSpPr>
          <p:nvPr>
            <p:ph type="title"/>
          </p:nvPr>
        </p:nvSpPr>
        <p:spPr/>
        <p:txBody>
          <a:bodyPr/>
          <a:lstStyle/>
          <a:p>
            <a:r>
              <a:rPr lang="en-US" dirty="0"/>
              <a:t>Summer schools</a:t>
            </a:r>
          </a:p>
        </p:txBody>
      </p:sp>
      <p:sp>
        <p:nvSpPr>
          <p:cNvPr id="5" name="Slide Number Placeholder 4">
            <a:extLst>
              <a:ext uri="{FF2B5EF4-FFF2-40B4-BE49-F238E27FC236}">
                <a16:creationId xmlns:a16="http://schemas.microsoft.com/office/drawing/2014/main" id="{6A7015B2-9594-9648-81C8-0BE1FE81B1DF}"/>
              </a:ext>
            </a:extLst>
          </p:cNvPr>
          <p:cNvSpPr>
            <a:spLocks noGrp="1"/>
          </p:cNvSpPr>
          <p:nvPr>
            <p:ph type="sldNum" sz="quarter" idx="12"/>
          </p:nvPr>
        </p:nvSpPr>
        <p:spPr/>
        <p:txBody>
          <a:bodyPr/>
          <a:lstStyle/>
          <a:p>
            <a:fld id="{375AD2CE-F49B-4E00-A4C1-B0C86F7952B9}" type="slidenum">
              <a:rPr lang="de-DE" smtClean="0">
                <a:solidFill>
                  <a:prstClr val="black">
                    <a:tint val="75000"/>
                  </a:prstClr>
                </a:solidFill>
              </a:rPr>
              <a:pPr/>
              <a:t>17</a:t>
            </a:fld>
            <a:endParaRPr lang="de-DE" dirty="0">
              <a:solidFill>
                <a:prstClr val="black">
                  <a:tint val="75000"/>
                </a:prstClr>
              </a:solidFill>
            </a:endParaRPr>
          </a:p>
        </p:txBody>
      </p:sp>
      <p:sp>
        <p:nvSpPr>
          <p:cNvPr id="6" name="Date Placeholder 5">
            <a:extLst>
              <a:ext uri="{FF2B5EF4-FFF2-40B4-BE49-F238E27FC236}">
                <a16:creationId xmlns:a16="http://schemas.microsoft.com/office/drawing/2014/main" id="{568DE991-94B3-7942-A14C-E3C95FE06227}"/>
              </a:ext>
            </a:extLst>
          </p:cNvPr>
          <p:cNvSpPr>
            <a:spLocks noGrp="1"/>
          </p:cNvSpPr>
          <p:nvPr>
            <p:ph type="dt" sz="half" idx="10"/>
          </p:nvPr>
        </p:nvSpPr>
        <p:spPr/>
        <p:txBody>
          <a:bodyPr/>
          <a:lstStyle/>
          <a:p>
            <a:fld id="{D0077B40-E328-2546-AC34-49BC20E8CF2E}" type="datetime4">
              <a:rPr lang="en-GB" smtClean="0"/>
              <a:pPr/>
              <a:t>2 December 2022</a:t>
            </a:fld>
            <a:endParaRPr lang="en-US" dirty="0"/>
          </a:p>
        </p:txBody>
      </p:sp>
      <p:sp>
        <p:nvSpPr>
          <p:cNvPr id="10" name="Rectangle 9">
            <a:extLst>
              <a:ext uri="{FF2B5EF4-FFF2-40B4-BE49-F238E27FC236}">
                <a16:creationId xmlns:a16="http://schemas.microsoft.com/office/drawing/2014/main" id="{D6C86A47-C0BB-D141-9156-DC4D7926F13E}"/>
              </a:ext>
            </a:extLst>
          </p:cNvPr>
          <p:cNvSpPr/>
          <p:nvPr/>
        </p:nvSpPr>
        <p:spPr>
          <a:xfrm>
            <a:off x="431976" y="1530897"/>
            <a:ext cx="4936328" cy="1554272"/>
          </a:xfrm>
          <a:prstGeom prst="rect">
            <a:avLst/>
          </a:prstGeom>
        </p:spPr>
        <p:txBody>
          <a:bodyPr wrap="square" anchor="ctr">
            <a:spAutoFit/>
          </a:bodyPr>
          <a:lstStyle/>
          <a:p>
            <a:pPr>
              <a:spcAft>
                <a:spcPts val="488"/>
              </a:spcAft>
            </a:pPr>
            <a:r>
              <a:rPr lang="en-GB" sz="1900" dirty="0">
                <a:solidFill>
                  <a:srgbClr val="174094"/>
                </a:solidFill>
                <a:latin typeface="Gill Sans MT" panose="020B0502020104020203" pitchFamily="34" charset="77"/>
              </a:rPr>
              <a:t>CyberSec4Europe project partners are organisers, committee members or presenters at cybersecurity summer schools across Member States, limited due to the pandemic restrictions</a:t>
            </a:r>
          </a:p>
        </p:txBody>
      </p:sp>
      <p:sp>
        <p:nvSpPr>
          <p:cNvPr id="11" name="Rectangle 10">
            <a:extLst>
              <a:ext uri="{FF2B5EF4-FFF2-40B4-BE49-F238E27FC236}">
                <a16:creationId xmlns:a16="http://schemas.microsoft.com/office/drawing/2014/main" id="{9E25E522-E219-8E4E-B7A6-675EB8AA004D}"/>
              </a:ext>
            </a:extLst>
          </p:cNvPr>
          <p:cNvSpPr/>
          <p:nvPr/>
        </p:nvSpPr>
        <p:spPr>
          <a:xfrm>
            <a:off x="385472" y="3242501"/>
            <a:ext cx="4936328" cy="1261884"/>
          </a:xfrm>
          <a:prstGeom prst="rect">
            <a:avLst/>
          </a:prstGeom>
        </p:spPr>
        <p:txBody>
          <a:bodyPr wrap="square" anchor="ctr">
            <a:spAutoFit/>
          </a:bodyPr>
          <a:lstStyle/>
          <a:p>
            <a:pPr>
              <a:spcAft>
                <a:spcPts val="488"/>
              </a:spcAft>
            </a:pPr>
            <a:r>
              <a:rPr lang="en-GB" sz="1900" dirty="0">
                <a:solidFill>
                  <a:srgbClr val="174094"/>
                </a:solidFill>
                <a:latin typeface="Gill Sans MT" panose="020B0502020104020203" pitchFamily="34" charset="77"/>
              </a:rPr>
              <a:t>CyberSec4Europe project partners also author or co-author articles in published journals and reviewed publications and presentations are listed on the website and on the EC portal</a:t>
            </a:r>
          </a:p>
        </p:txBody>
      </p:sp>
      <p:pic>
        <p:nvPicPr>
          <p:cNvPr id="3" name="Grafik 5" descr="IFIP – International Federation for Information Processing - GLOBALEXPO-NET">
            <a:extLst>
              <a:ext uri="{FF2B5EF4-FFF2-40B4-BE49-F238E27FC236}">
                <a16:creationId xmlns:a16="http://schemas.microsoft.com/office/drawing/2014/main" id="{73098EC9-BB1D-0A4C-FD92-94AD234336E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506" t="29421" r="15459" b="28678"/>
          <a:stretch/>
        </p:blipFill>
        <p:spPr bwMode="auto">
          <a:xfrm>
            <a:off x="7569211" y="3990829"/>
            <a:ext cx="1073150" cy="670560"/>
          </a:xfrm>
          <a:prstGeom prst="rect">
            <a:avLst/>
          </a:prstGeom>
          <a:noFill/>
          <a:ln>
            <a:noFill/>
          </a:ln>
          <a:extLst>
            <a:ext uri="{53640926-AAD7-44D8-BBD7-CCE9431645EC}">
              <a14:shadowObscured xmlns:a14="http://schemas.microsoft.com/office/drawing/2010/main"/>
            </a:ext>
          </a:extLst>
        </p:spPr>
      </p:pic>
      <p:pic>
        <p:nvPicPr>
          <p:cNvPr id="4" name="Picture 3" descr="A group of people in clothing&#10;&#10;Description automatically generated with medium confidence">
            <a:extLst>
              <a:ext uri="{FF2B5EF4-FFF2-40B4-BE49-F238E27FC236}">
                <a16:creationId xmlns:a16="http://schemas.microsoft.com/office/drawing/2014/main" id="{1A11128F-5EA6-A12C-C101-51B93134AE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5504741" y="1656600"/>
            <a:ext cx="3253787" cy="1830300"/>
          </a:xfrm>
          <a:prstGeom prst="rect">
            <a:avLst/>
          </a:prstGeom>
        </p:spPr>
      </p:pic>
      <p:sp>
        <p:nvSpPr>
          <p:cNvPr id="8" name="TextBox 7">
            <a:extLst>
              <a:ext uri="{FF2B5EF4-FFF2-40B4-BE49-F238E27FC236}">
                <a16:creationId xmlns:a16="http://schemas.microsoft.com/office/drawing/2014/main" id="{A6A25BD5-5784-08F9-E5B0-E6063447C85F}"/>
              </a:ext>
            </a:extLst>
          </p:cNvPr>
          <p:cNvSpPr txBox="1"/>
          <p:nvPr/>
        </p:nvSpPr>
        <p:spPr>
          <a:xfrm>
            <a:off x="5447973" y="3550000"/>
            <a:ext cx="3120750" cy="353943"/>
          </a:xfrm>
          <a:prstGeom prst="rect">
            <a:avLst/>
          </a:prstGeom>
          <a:noFill/>
        </p:spPr>
        <p:txBody>
          <a:bodyPr wrap="square">
            <a:spAutoFit/>
          </a:bodyPr>
          <a:lstStyle/>
          <a:p>
            <a:r>
              <a:rPr lang="en-GB" sz="1700" dirty="0">
                <a:solidFill>
                  <a:srgbClr val="174094"/>
                </a:solidFill>
                <a:effectLst/>
                <a:latin typeface="Gill Sans MT" panose="020B0502020104020203" pitchFamily="34" charset="77"/>
                <a:ea typeface="Calibri" panose="020F0502020204030204" pitchFamily="34" charset="0"/>
                <a:cs typeface="Arial" panose="020B0604020202020204" pitchFamily="34" charset="0"/>
              </a:rPr>
              <a:t>Smiling faces </a:t>
            </a:r>
            <a:r>
              <a:rPr lang="en-GB" sz="1700" dirty="0">
                <a:solidFill>
                  <a:srgbClr val="174094"/>
                </a:solidFill>
                <a:latin typeface="Gill Sans MT" panose="020B0502020104020203" pitchFamily="34" charset="77"/>
                <a:ea typeface="Calibri" panose="020F0502020204030204" pitchFamily="34" charset="0"/>
                <a:cs typeface="Arial" panose="020B0604020202020204" pitchFamily="34" charset="0"/>
              </a:rPr>
              <a:t>at </a:t>
            </a:r>
            <a:r>
              <a:rPr lang="en-GB" sz="1700" dirty="0">
                <a:solidFill>
                  <a:srgbClr val="174094"/>
                </a:solidFill>
                <a:effectLst/>
                <a:latin typeface="Gill Sans MT" panose="020B0502020104020203" pitchFamily="34" charset="77"/>
                <a:ea typeface="Calibri" panose="020F0502020204030204" pitchFamily="34" charset="0"/>
                <a:cs typeface="Arial" panose="020B0604020202020204" pitchFamily="34" charset="0"/>
              </a:rPr>
              <a:t>FOSAD 2022</a:t>
            </a:r>
            <a:endParaRPr lang="en-GB" sz="1700" dirty="0">
              <a:solidFill>
                <a:srgbClr val="174094"/>
              </a:solidFill>
              <a:latin typeface="Gill Sans MT" panose="020B0502020104020203" pitchFamily="34" charset="77"/>
            </a:endParaRPr>
          </a:p>
        </p:txBody>
      </p:sp>
      <p:pic>
        <p:nvPicPr>
          <p:cNvPr id="12" name="Picture 11" descr="A picture containing shape&#10;&#10;Description automatically generated">
            <a:extLst>
              <a:ext uri="{FF2B5EF4-FFF2-40B4-BE49-F238E27FC236}">
                <a16:creationId xmlns:a16="http://schemas.microsoft.com/office/drawing/2014/main" id="{5C2F900B-B8BE-CAEA-ED6F-A65AC108407A}"/>
              </a:ext>
            </a:extLst>
          </p:cNvPr>
          <p:cNvPicPr>
            <a:picLocks noChangeAspect="1"/>
          </p:cNvPicPr>
          <p:nvPr/>
        </p:nvPicPr>
        <p:blipFill>
          <a:blip r:embed="rId4"/>
          <a:stretch>
            <a:fillRect/>
          </a:stretch>
        </p:blipFill>
        <p:spPr>
          <a:xfrm>
            <a:off x="5368304" y="3995392"/>
            <a:ext cx="1981200" cy="711200"/>
          </a:xfrm>
          <a:prstGeom prst="rect">
            <a:avLst/>
          </a:prstGeom>
        </p:spPr>
      </p:pic>
    </p:spTree>
    <p:extLst>
      <p:ext uri="{BB962C8B-B14F-4D97-AF65-F5344CB8AC3E}">
        <p14:creationId xmlns:p14="http://schemas.microsoft.com/office/powerpoint/2010/main" val="18962217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0BFBD-617E-2C4D-9D04-117E936EDC00}"/>
              </a:ext>
            </a:extLst>
          </p:cNvPr>
          <p:cNvSpPr>
            <a:spLocks noGrp="1"/>
          </p:cNvSpPr>
          <p:nvPr>
            <p:ph type="title"/>
          </p:nvPr>
        </p:nvSpPr>
        <p:spPr>
          <a:xfrm>
            <a:off x="388272" y="273847"/>
            <a:ext cx="6376738" cy="586309"/>
          </a:xfrm>
        </p:spPr>
        <p:txBody>
          <a:bodyPr>
            <a:normAutofit/>
          </a:bodyPr>
          <a:lstStyle/>
          <a:p>
            <a:r>
              <a:rPr lang="en-GB" dirty="0"/>
              <a:t>Raising awareness</a:t>
            </a:r>
            <a:endParaRPr lang="en-US" dirty="0"/>
          </a:p>
        </p:txBody>
      </p:sp>
      <p:sp>
        <p:nvSpPr>
          <p:cNvPr id="3" name="Content Placeholder 2">
            <a:extLst>
              <a:ext uri="{FF2B5EF4-FFF2-40B4-BE49-F238E27FC236}">
                <a16:creationId xmlns:a16="http://schemas.microsoft.com/office/drawing/2014/main" id="{9ED4DB7C-C1A7-7A43-841F-939184C774FB}"/>
              </a:ext>
            </a:extLst>
          </p:cNvPr>
          <p:cNvSpPr>
            <a:spLocks noGrp="1"/>
          </p:cNvSpPr>
          <p:nvPr>
            <p:ph idx="1"/>
          </p:nvPr>
        </p:nvSpPr>
        <p:spPr>
          <a:xfrm>
            <a:off x="385472" y="1817704"/>
            <a:ext cx="8116380" cy="711552"/>
          </a:xfrm>
        </p:spPr>
        <p:txBody>
          <a:bodyPr>
            <a:normAutofit/>
          </a:bodyPr>
          <a:lstStyle/>
          <a:p>
            <a:pPr marL="314325" indent="-215900">
              <a:lnSpc>
                <a:spcPct val="110000"/>
              </a:lnSpc>
              <a:spcBef>
                <a:spcPts val="0"/>
              </a:spcBef>
              <a:spcAft>
                <a:spcPts val="600"/>
              </a:spcAft>
            </a:pPr>
            <a:r>
              <a:rPr lang="de-DE" sz="1700" b="1" dirty="0">
                <a:solidFill>
                  <a:srgbClr val="174094"/>
                </a:solidFill>
              </a:rPr>
              <a:t>SME </a:t>
            </a:r>
            <a:r>
              <a:rPr lang="de-DE" sz="1700" b="1" dirty="0" err="1">
                <a:solidFill>
                  <a:srgbClr val="174094"/>
                </a:solidFill>
              </a:rPr>
              <a:t>Cybersecurity</a:t>
            </a:r>
            <a:r>
              <a:rPr lang="de-DE" sz="1700" b="1" dirty="0">
                <a:solidFill>
                  <a:srgbClr val="174094"/>
                </a:solidFill>
              </a:rPr>
              <a:t> Awareness </a:t>
            </a:r>
            <a:r>
              <a:rPr lang="de-DE" sz="1700" b="1" dirty="0" err="1">
                <a:solidFill>
                  <a:srgbClr val="174094"/>
                </a:solidFill>
              </a:rPr>
              <a:t>Program</a:t>
            </a:r>
            <a:r>
              <a:rPr lang="de-DE" sz="1700" b="1" dirty="0">
                <a:solidFill>
                  <a:srgbClr val="174094"/>
                </a:solidFill>
              </a:rPr>
              <a:t> </a:t>
            </a:r>
            <a:r>
              <a:rPr lang="de-DE" sz="1700" dirty="0">
                <a:solidFill>
                  <a:srgbClr val="174094"/>
                </a:solidFill>
              </a:rPr>
              <a:t>– </a:t>
            </a:r>
            <a:r>
              <a:rPr lang="de-DE" sz="1700" dirty="0" err="1">
                <a:solidFill>
                  <a:srgbClr val="174094"/>
                </a:solidFill>
              </a:rPr>
              <a:t>three</a:t>
            </a:r>
            <a:r>
              <a:rPr lang="de-DE" sz="1700" dirty="0">
                <a:solidFill>
                  <a:srgbClr val="174094"/>
                </a:solidFill>
              </a:rPr>
              <a:t> </a:t>
            </a:r>
            <a:r>
              <a:rPr lang="de-DE" sz="1700" dirty="0" err="1">
                <a:solidFill>
                  <a:srgbClr val="174094"/>
                </a:solidFill>
              </a:rPr>
              <a:t>reports</a:t>
            </a:r>
            <a:r>
              <a:rPr lang="de-DE" sz="1700" dirty="0">
                <a:solidFill>
                  <a:srgbClr val="174094"/>
                </a:solidFill>
              </a:rPr>
              <a:t> </a:t>
            </a:r>
            <a:r>
              <a:rPr lang="en-GB" sz="1700" dirty="0">
                <a:solidFill>
                  <a:srgbClr val="174094"/>
                </a:solidFill>
              </a:rPr>
              <a:t>including sources of cybersecurity awareness resources and materials that can be useful for SMEs. </a:t>
            </a:r>
          </a:p>
        </p:txBody>
      </p:sp>
      <p:sp>
        <p:nvSpPr>
          <p:cNvPr id="5" name="Slide Number Placeholder 4">
            <a:extLst>
              <a:ext uri="{FF2B5EF4-FFF2-40B4-BE49-F238E27FC236}">
                <a16:creationId xmlns:a16="http://schemas.microsoft.com/office/drawing/2014/main" id="{07103446-1C25-A940-A9F1-CB6BDC2F5951}"/>
              </a:ext>
            </a:extLst>
          </p:cNvPr>
          <p:cNvSpPr>
            <a:spLocks noGrp="1"/>
          </p:cNvSpPr>
          <p:nvPr>
            <p:ph type="sldNum" sz="quarter" idx="12"/>
          </p:nvPr>
        </p:nvSpPr>
        <p:spPr/>
        <p:txBody>
          <a:bodyPr/>
          <a:lstStyle/>
          <a:p>
            <a:fld id="{375AD2CE-F49B-4E00-A4C1-B0C86F7952B9}" type="slidenum">
              <a:rPr lang="de-DE" smtClean="0">
                <a:solidFill>
                  <a:prstClr val="black">
                    <a:tint val="75000"/>
                  </a:prstClr>
                </a:solidFill>
              </a:rPr>
              <a:pPr/>
              <a:t>18</a:t>
            </a:fld>
            <a:endParaRPr lang="de-DE" dirty="0">
              <a:solidFill>
                <a:prstClr val="black">
                  <a:tint val="75000"/>
                </a:prstClr>
              </a:solidFill>
            </a:endParaRPr>
          </a:p>
        </p:txBody>
      </p:sp>
      <p:sp>
        <p:nvSpPr>
          <p:cNvPr id="9" name="Date Placeholder 5">
            <a:extLst>
              <a:ext uri="{FF2B5EF4-FFF2-40B4-BE49-F238E27FC236}">
                <a16:creationId xmlns:a16="http://schemas.microsoft.com/office/drawing/2014/main" id="{A79E6280-35D5-F040-9D63-2873DBDAC199}"/>
              </a:ext>
            </a:extLst>
          </p:cNvPr>
          <p:cNvSpPr>
            <a:spLocks noGrp="1"/>
          </p:cNvSpPr>
          <p:nvPr>
            <p:ph type="dt" sz="half" idx="10"/>
          </p:nvPr>
        </p:nvSpPr>
        <p:spPr>
          <a:xfrm>
            <a:off x="388272" y="4767264"/>
            <a:ext cx="2057400" cy="273844"/>
          </a:xfrm>
        </p:spPr>
        <p:txBody>
          <a:bodyPr/>
          <a:lstStyle/>
          <a:p>
            <a:fld id="{D0077B40-E328-2546-AC34-49BC20E8CF2E}" type="datetime4">
              <a:rPr lang="en-GB" smtClean="0"/>
              <a:pPr/>
              <a:t>2 December 2022</a:t>
            </a:fld>
            <a:endParaRPr lang="en-US" dirty="0"/>
          </a:p>
        </p:txBody>
      </p:sp>
      <p:sp>
        <p:nvSpPr>
          <p:cNvPr id="4" name="Content Placeholder 2">
            <a:extLst>
              <a:ext uri="{FF2B5EF4-FFF2-40B4-BE49-F238E27FC236}">
                <a16:creationId xmlns:a16="http://schemas.microsoft.com/office/drawing/2014/main" id="{030ADB33-E824-E69E-8E18-A5268438ADC5}"/>
              </a:ext>
            </a:extLst>
          </p:cNvPr>
          <p:cNvSpPr txBox="1">
            <a:spLocks/>
          </p:cNvSpPr>
          <p:nvPr/>
        </p:nvSpPr>
        <p:spPr>
          <a:xfrm>
            <a:off x="388272" y="2738281"/>
            <a:ext cx="7045079" cy="836883"/>
          </a:xfrm>
          <a:prstGeom prst="rect">
            <a:avLst/>
          </a:prstGeom>
        </p:spPr>
        <p:txBody>
          <a:bodyPr vert="horz" lIns="77925" tIns="38963" rIns="77925" bIns="38963" rtlCol="0">
            <a:noAutofit/>
          </a:bodyPr>
          <a:lstStyle>
            <a:lvl1pPr marL="158283" indent="-158283" algn="l" defTabSz="633127" rtl="0" eaLnBrk="1" latinLnBrk="0" hangingPunct="1">
              <a:lnSpc>
                <a:spcPct val="90000"/>
              </a:lnSpc>
              <a:spcBef>
                <a:spcPts val="693"/>
              </a:spcBef>
              <a:buFont typeface="Arial" panose="020B0604020202020204" pitchFamily="34" charset="0"/>
              <a:buChar char="•"/>
              <a:defRPr sz="2000" b="0" i="0" kern="1200">
                <a:solidFill>
                  <a:schemeClr val="tx1"/>
                </a:solidFill>
                <a:latin typeface="Gill Sans MT" panose="020B0502020104020203" pitchFamily="34" charset="77"/>
                <a:ea typeface="+mn-ea"/>
                <a:cs typeface="+mn-cs"/>
              </a:defRPr>
            </a:lvl1pPr>
            <a:lvl2pPr marL="474845" indent="-158283" algn="l" defTabSz="633127" rtl="0" eaLnBrk="1" latinLnBrk="0" hangingPunct="1">
              <a:lnSpc>
                <a:spcPct val="90000"/>
              </a:lnSpc>
              <a:spcBef>
                <a:spcPts val="345"/>
              </a:spcBef>
              <a:buFont typeface="Arial" panose="020B0604020202020204" pitchFamily="34" charset="0"/>
              <a:buChar char="•"/>
              <a:defRPr sz="1700" b="0" i="0" kern="1200">
                <a:solidFill>
                  <a:schemeClr val="tx1"/>
                </a:solidFill>
                <a:latin typeface="Gill Sans MT" panose="020B0502020104020203" pitchFamily="34" charset="77"/>
                <a:ea typeface="+mn-ea"/>
                <a:cs typeface="+mn-cs"/>
              </a:defRPr>
            </a:lvl2pPr>
            <a:lvl3pPr marL="791408" indent="-158283" algn="l" defTabSz="633127" rtl="0" eaLnBrk="1" latinLnBrk="0" hangingPunct="1">
              <a:lnSpc>
                <a:spcPct val="90000"/>
              </a:lnSpc>
              <a:spcBef>
                <a:spcPts val="345"/>
              </a:spcBef>
              <a:buFont typeface="Arial" panose="020B0604020202020204" pitchFamily="34" charset="0"/>
              <a:buChar char="•"/>
              <a:defRPr sz="1500" b="0" i="0" kern="1200">
                <a:solidFill>
                  <a:schemeClr val="tx1"/>
                </a:solidFill>
                <a:latin typeface="Gill Sans MT" panose="020B0502020104020203" pitchFamily="34" charset="77"/>
                <a:ea typeface="+mn-ea"/>
                <a:cs typeface="+mn-cs"/>
              </a:defRPr>
            </a:lvl3pPr>
            <a:lvl4pPr marL="1107971" indent="-158283" algn="l" defTabSz="633127" rtl="0" eaLnBrk="1" latinLnBrk="0" hangingPunct="1">
              <a:lnSpc>
                <a:spcPct val="90000"/>
              </a:lnSpc>
              <a:spcBef>
                <a:spcPts val="345"/>
              </a:spcBef>
              <a:buFont typeface="Arial" panose="020B0604020202020204" pitchFamily="34" charset="0"/>
              <a:buChar char="•"/>
              <a:defRPr sz="1400" b="0" i="0" kern="1200">
                <a:solidFill>
                  <a:schemeClr val="tx1"/>
                </a:solidFill>
                <a:latin typeface="Gill Sans MT" panose="020B0502020104020203" pitchFamily="34" charset="77"/>
                <a:ea typeface="+mn-ea"/>
                <a:cs typeface="+mn-cs"/>
              </a:defRPr>
            </a:lvl4pPr>
            <a:lvl5pPr marL="1424535" indent="-158283" algn="l" defTabSz="633127" rtl="0" eaLnBrk="1" latinLnBrk="0" hangingPunct="1">
              <a:lnSpc>
                <a:spcPct val="90000"/>
              </a:lnSpc>
              <a:spcBef>
                <a:spcPts val="345"/>
              </a:spcBef>
              <a:buFont typeface="Arial" panose="020B0604020202020204" pitchFamily="34" charset="0"/>
              <a:buChar char="•"/>
              <a:defRPr sz="1200" b="0" i="0" kern="1200">
                <a:solidFill>
                  <a:schemeClr val="tx1"/>
                </a:solidFill>
                <a:latin typeface="Gill Sans MT" panose="020B0502020104020203" pitchFamily="34" charset="77"/>
                <a:ea typeface="+mn-ea"/>
                <a:cs typeface="+mn-cs"/>
              </a:defRPr>
            </a:lvl5pPr>
            <a:lvl6pPr marL="1741097" indent="-158283" algn="l" defTabSz="633127" rtl="0" eaLnBrk="1" latinLnBrk="0" hangingPunct="1">
              <a:lnSpc>
                <a:spcPct val="90000"/>
              </a:lnSpc>
              <a:spcBef>
                <a:spcPts val="345"/>
              </a:spcBef>
              <a:buFont typeface="Arial" panose="020B0604020202020204" pitchFamily="34" charset="0"/>
              <a:buChar char="•"/>
              <a:defRPr sz="1200" kern="1200">
                <a:solidFill>
                  <a:schemeClr val="tx1"/>
                </a:solidFill>
                <a:latin typeface="+mn-lt"/>
                <a:ea typeface="+mn-ea"/>
                <a:cs typeface="+mn-cs"/>
              </a:defRPr>
            </a:lvl6pPr>
            <a:lvl7pPr marL="2057661" indent="-158283" algn="l" defTabSz="633127" rtl="0" eaLnBrk="1" latinLnBrk="0" hangingPunct="1">
              <a:lnSpc>
                <a:spcPct val="90000"/>
              </a:lnSpc>
              <a:spcBef>
                <a:spcPts val="345"/>
              </a:spcBef>
              <a:buFont typeface="Arial" panose="020B0604020202020204" pitchFamily="34" charset="0"/>
              <a:buChar char="•"/>
              <a:defRPr sz="1200" kern="1200">
                <a:solidFill>
                  <a:schemeClr val="tx1"/>
                </a:solidFill>
                <a:latin typeface="+mn-lt"/>
                <a:ea typeface="+mn-ea"/>
                <a:cs typeface="+mn-cs"/>
              </a:defRPr>
            </a:lvl7pPr>
            <a:lvl8pPr marL="2374223" indent="-158283" algn="l" defTabSz="633127" rtl="0" eaLnBrk="1" latinLnBrk="0" hangingPunct="1">
              <a:lnSpc>
                <a:spcPct val="90000"/>
              </a:lnSpc>
              <a:spcBef>
                <a:spcPts val="345"/>
              </a:spcBef>
              <a:buFont typeface="Arial" panose="020B0604020202020204" pitchFamily="34" charset="0"/>
              <a:buChar char="•"/>
              <a:defRPr sz="1200" kern="1200">
                <a:solidFill>
                  <a:schemeClr val="tx1"/>
                </a:solidFill>
                <a:latin typeface="+mn-lt"/>
                <a:ea typeface="+mn-ea"/>
                <a:cs typeface="+mn-cs"/>
              </a:defRPr>
            </a:lvl8pPr>
            <a:lvl9pPr marL="2690787" indent="-158283" algn="l" defTabSz="633127" rtl="0" eaLnBrk="1" latinLnBrk="0" hangingPunct="1">
              <a:lnSpc>
                <a:spcPct val="90000"/>
              </a:lnSpc>
              <a:spcBef>
                <a:spcPts val="345"/>
              </a:spcBef>
              <a:buFont typeface="Arial" panose="020B0604020202020204" pitchFamily="34" charset="0"/>
              <a:buChar char="•"/>
              <a:defRPr sz="1200" kern="1200">
                <a:solidFill>
                  <a:schemeClr val="tx1"/>
                </a:solidFill>
                <a:latin typeface="+mn-lt"/>
                <a:ea typeface="+mn-ea"/>
                <a:cs typeface="+mn-cs"/>
              </a:defRPr>
            </a:lvl9pPr>
          </a:lstStyle>
          <a:p>
            <a:pPr marL="314325" indent="-215900">
              <a:lnSpc>
                <a:spcPct val="110000"/>
              </a:lnSpc>
              <a:spcBef>
                <a:spcPts val="600"/>
              </a:spcBef>
              <a:spcAft>
                <a:spcPts val="600"/>
              </a:spcAft>
            </a:pPr>
            <a:r>
              <a:rPr lang="de-DE" sz="1700" b="1" dirty="0">
                <a:solidFill>
                  <a:srgbClr val="174094"/>
                </a:solidFill>
              </a:rPr>
              <a:t>Supply Chain Security </a:t>
            </a:r>
            <a:r>
              <a:rPr lang="de-DE" sz="1700" b="1" dirty="0" err="1">
                <a:solidFill>
                  <a:srgbClr val="174094"/>
                </a:solidFill>
              </a:rPr>
              <a:t>Recommendations</a:t>
            </a:r>
            <a:r>
              <a:rPr lang="de-DE" sz="1700" b="1" dirty="0">
                <a:solidFill>
                  <a:srgbClr val="174094"/>
                </a:solidFill>
              </a:rPr>
              <a:t> </a:t>
            </a:r>
            <a:r>
              <a:rPr lang="de-DE" sz="1700" dirty="0">
                <a:solidFill>
                  <a:srgbClr val="174094"/>
                </a:solidFill>
              </a:rPr>
              <a:t>– </a:t>
            </a:r>
            <a:r>
              <a:rPr lang="de-DE" sz="1700" dirty="0" err="1">
                <a:solidFill>
                  <a:srgbClr val="174094"/>
                </a:solidFill>
              </a:rPr>
              <a:t>two</a:t>
            </a:r>
            <a:r>
              <a:rPr lang="de-DE" sz="1700" dirty="0">
                <a:solidFill>
                  <a:srgbClr val="174094"/>
                </a:solidFill>
              </a:rPr>
              <a:t> </a:t>
            </a:r>
            <a:r>
              <a:rPr lang="de-DE" sz="1700" dirty="0" err="1">
                <a:solidFill>
                  <a:srgbClr val="174094"/>
                </a:solidFill>
              </a:rPr>
              <a:t>reports</a:t>
            </a:r>
            <a:r>
              <a:rPr lang="de-DE" sz="1700" dirty="0">
                <a:solidFill>
                  <a:srgbClr val="174094"/>
                </a:solidFill>
              </a:rPr>
              <a:t> </a:t>
            </a:r>
            <a:r>
              <a:rPr lang="en-GB" sz="1700" dirty="0">
                <a:solidFill>
                  <a:srgbClr val="174094"/>
                </a:solidFill>
              </a:rPr>
              <a:t>constructed on a narrative based on project-wide supply chain-related activities</a:t>
            </a:r>
          </a:p>
        </p:txBody>
      </p:sp>
      <p:sp>
        <p:nvSpPr>
          <p:cNvPr id="6" name="Content Placeholder 2">
            <a:extLst>
              <a:ext uri="{FF2B5EF4-FFF2-40B4-BE49-F238E27FC236}">
                <a16:creationId xmlns:a16="http://schemas.microsoft.com/office/drawing/2014/main" id="{DE263831-3ED5-EEEF-50D2-744F9F7896AA}"/>
              </a:ext>
            </a:extLst>
          </p:cNvPr>
          <p:cNvSpPr txBox="1">
            <a:spLocks/>
          </p:cNvSpPr>
          <p:nvPr/>
        </p:nvSpPr>
        <p:spPr>
          <a:xfrm>
            <a:off x="385472" y="3656813"/>
            <a:ext cx="7715790" cy="1028801"/>
          </a:xfrm>
          <a:prstGeom prst="rect">
            <a:avLst/>
          </a:prstGeom>
        </p:spPr>
        <p:txBody>
          <a:bodyPr vert="horz" lIns="77925" tIns="38963" rIns="77925" bIns="38963" rtlCol="0">
            <a:normAutofit/>
          </a:bodyPr>
          <a:lstStyle>
            <a:lvl1pPr marL="158283" indent="-158283" algn="l" defTabSz="633127" rtl="0" eaLnBrk="1" latinLnBrk="0" hangingPunct="1">
              <a:lnSpc>
                <a:spcPct val="90000"/>
              </a:lnSpc>
              <a:spcBef>
                <a:spcPts val="693"/>
              </a:spcBef>
              <a:buFont typeface="Arial" panose="020B0604020202020204" pitchFamily="34" charset="0"/>
              <a:buChar char="•"/>
              <a:defRPr sz="2000" b="0" i="0" kern="1200">
                <a:solidFill>
                  <a:schemeClr val="tx1"/>
                </a:solidFill>
                <a:latin typeface="Gill Sans MT" panose="020B0502020104020203" pitchFamily="34" charset="77"/>
                <a:ea typeface="+mn-ea"/>
                <a:cs typeface="+mn-cs"/>
              </a:defRPr>
            </a:lvl1pPr>
            <a:lvl2pPr marL="474845" indent="-158283" algn="l" defTabSz="633127" rtl="0" eaLnBrk="1" latinLnBrk="0" hangingPunct="1">
              <a:lnSpc>
                <a:spcPct val="90000"/>
              </a:lnSpc>
              <a:spcBef>
                <a:spcPts val="345"/>
              </a:spcBef>
              <a:buFont typeface="Arial" panose="020B0604020202020204" pitchFamily="34" charset="0"/>
              <a:buChar char="•"/>
              <a:defRPr sz="1700" b="0" i="0" kern="1200">
                <a:solidFill>
                  <a:schemeClr val="tx1"/>
                </a:solidFill>
                <a:latin typeface="Gill Sans MT" panose="020B0502020104020203" pitchFamily="34" charset="77"/>
                <a:ea typeface="+mn-ea"/>
                <a:cs typeface="+mn-cs"/>
              </a:defRPr>
            </a:lvl2pPr>
            <a:lvl3pPr marL="791408" indent="-158283" algn="l" defTabSz="633127" rtl="0" eaLnBrk="1" latinLnBrk="0" hangingPunct="1">
              <a:lnSpc>
                <a:spcPct val="90000"/>
              </a:lnSpc>
              <a:spcBef>
                <a:spcPts val="345"/>
              </a:spcBef>
              <a:buFont typeface="Arial" panose="020B0604020202020204" pitchFamily="34" charset="0"/>
              <a:buChar char="•"/>
              <a:defRPr sz="1500" b="0" i="0" kern="1200">
                <a:solidFill>
                  <a:schemeClr val="tx1"/>
                </a:solidFill>
                <a:latin typeface="Gill Sans MT" panose="020B0502020104020203" pitchFamily="34" charset="77"/>
                <a:ea typeface="+mn-ea"/>
                <a:cs typeface="+mn-cs"/>
              </a:defRPr>
            </a:lvl3pPr>
            <a:lvl4pPr marL="1107971" indent="-158283" algn="l" defTabSz="633127" rtl="0" eaLnBrk="1" latinLnBrk="0" hangingPunct="1">
              <a:lnSpc>
                <a:spcPct val="90000"/>
              </a:lnSpc>
              <a:spcBef>
                <a:spcPts val="345"/>
              </a:spcBef>
              <a:buFont typeface="Arial" panose="020B0604020202020204" pitchFamily="34" charset="0"/>
              <a:buChar char="•"/>
              <a:defRPr sz="1400" b="0" i="0" kern="1200">
                <a:solidFill>
                  <a:schemeClr val="tx1"/>
                </a:solidFill>
                <a:latin typeface="Gill Sans MT" panose="020B0502020104020203" pitchFamily="34" charset="77"/>
                <a:ea typeface="+mn-ea"/>
                <a:cs typeface="+mn-cs"/>
              </a:defRPr>
            </a:lvl4pPr>
            <a:lvl5pPr marL="1424535" indent="-158283" algn="l" defTabSz="633127" rtl="0" eaLnBrk="1" latinLnBrk="0" hangingPunct="1">
              <a:lnSpc>
                <a:spcPct val="90000"/>
              </a:lnSpc>
              <a:spcBef>
                <a:spcPts val="345"/>
              </a:spcBef>
              <a:buFont typeface="Arial" panose="020B0604020202020204" pitchFamily="34" charset="0"/>
              <a:buChar char="•"/>
              <a:defRPr sz="1200" b="0" i="0" kern="1200">
                <a:solidFill>
                  <a:schemeClr val="tx1"/>
                </a:solidFill>
                <a:latin typeface="Gill Sans MT" panose="020B0502020104020203" pitchFamily="34" charset="77"/>
                <a:ea typeface="+mn-ea"/>
                <a:cs typeface="+mn-cs"/>
              </a:defRPr>
            </a:lvl5pPr>
            <a:lvl6pPr marL="1741097" indent="-158283" algn="l" defTabSz="633127" rtl="0" eaLnBrk="1" latinLnBrk="0" hangingPunct="1">
              <a:lnSpc>
                <a:spcPct val="90000"/>
              </a:lnSpc>
              <a:spcBef>
                <a:spcPts val="345"/>
              </a:spcBef>
              <a:buFont typeface="Arial" panose="020B0604020202020204" pitchFamily="34" charset="0"/>
              <a:buChar char="•"/>
              <a:defRPr sz="1200" kern="1200">
                <a:solidFill>
                  <a:schemeClr val="tx1"/>
                </a:solidFill>
                <a:latin typeface="+mn-lt"/>
                <a:ea typeface="+mn-ea"/>
                <a:cs typeface="+mn-cs"/>
              </a:defRPr>
            </a:lvl6pPr>
            <a:lvl7pPr marL="2057661" indent="-158283" algn="l" defTabSz="633127" rtl="0" eaLnBrk="1" latinLnBrk="0" hangingPunct="1">
              <a:lnSpc>
                <a:spcPct val="90000"/>
              </a:lnSpc>
              <a:spcBef>
                <a:spcPts val="345"/>
              </a:spcBef>
              <a:buFont typeface="Arial" panose="020B0604020202020204" pitchFamily="34" charset="0"/>
              <a:buChar char="•"/>
              <a:defRPr sz="1200" kern="1200">
                <a:solidFill>
                  <a:schemeClr val="tx1"/>
                </a:solidFill>
                <a:latin typeface="+mn-lt"/>
                <a:ea typeface="+mn-ea"/>
                <a:cs typeface="+mn-cs"/>
              </a:defRPr>
            </a:lvl7pPr>
            <a:lvl8pPr marL="2374223" indent="-158283" algn="l" defTabSz="633127" rtl="0" eaLnBrk="1" latinLnBrk="0" hangingPunct="1">
              <a:lnSpc>
                <a:spcPct val="90000"/>
              </a:lnSpc>
              <a:spcBef>
                <a:spcPts val="345"/>
              </a:spcBef>
              <a:buFont typeface="Arial" panose="020B0604020202020204" pitchFamily="34" charset="0"/>
              <a:buChar char="•"/>
              <a:defRPr sz="1200" kern="1200">
                <a:solidFill>
                  <a:schemeClr val="tx1"/>
                </a:solidFill>
                <a:latin typeface="+mn-lt"/>
                <a:ea typeface="+mn-ea"/>
                <a:cs typeface="+mn-cs"/>
              </a:defRPr>
            </a:lvl8pPr>
            <a:lvl9pPr marL="2690787" indent="-158283" algn="l" defTabSz="633127" rtl="0" eaLnBrk="1" latinLnBrk="0" hangingPunct="1">
              <a:lnSpc>
                <a:spcPct val="90000"/>
              </a:lnSpc>
              <a:spcBef>
                <a:spcPts val="345"/>
              </a:spcBef>
              <a:buFont typeface="Arial" panose="020B0604020202020204" pitchFamily="34" charset="0"/>
              <a:buChar char="•"/>
              <a:defRPr sz="1200" kern="1200">
                <a:solidFill>
                  <a:schemeClr val="tx1"/>
                </a:solidFill>
                <a:latin typeface="+mn-lt"/>
                <a:ea typeface="+mn-ea"/>
                <a:cs typeface="+mn-cs"/>
              </a:defRPr>
            </a:lvl9pPr>
          </a:lstStyle>
          <a:p>
            <a:pPr marL="314325" indent="-215900">
              <a:lnSpc>
                <a:spcPct val="110000"/>
              </a:lnSpc>
              <a:spcBef>
                <a:spcPts val="0"/>
              </a:spcBef>
              <a:spcAft>
                <a:spcPts val="600"/>
              </a:spcAft>
            </a:pPr>
            <a:r>
              <a:rPr lang="en-GB" sz="1700" b="1" dirty="0">
                <a:solidFill>
                  <a:srgbClr val="174094"/>
                </a:solidFill>
              </a:rPr>
              <a:t>Awareness Effective Study </a:t>
            </a:r>
            <a:r>
              <a:rPr lang="en-GB" sz="1700" dirty="0">
                <a:solidFill>
                  <a:srgbClr val="174094"/>
                </a:solidFill>
              </a:rPr>
              <a:t>– three reports proposed metrics for the evaluation of a cybersecurity awareness program on the basis of a systematic literature review</a:t>
            </a:r>
          </a:p>
          <a:p>
            <a:pPr marL="314325" indent="-215900">
              <a:lnSpc>
                <a:spcPct val="110000"/>
              </a:lnSpc>
              <a:spcBef>
                <a:spcPts val="0"/>
              </a:spcBef>
              <a:spcAft>
                <a:spcPts val="600"/>
              </a:spcAft>
            </a:pPr>
            <a:endParaRPr lang="de-DE" sz="2200" dirty="0">
              <a:solidFill>
                <a:srgbClr val="174094"/>
              </a:solidFill>
            </a:endParaRPr>
          </a:p>
        </p:txBody>
      </p:sp>
      <p:sp>
        <p:nvSpPr>
          <p:cNvPr id="7" name="Content Placeholder 2">
            <a:extLst>
              <a:ext uri="{FF2B5EF4-FFF2-40B4-BE49-F238E27FC236}">
                <a16:creationId xmlns:a16="http://schemas.microsoft.com/office/drawing/2014/main" id="{A10C212E-8789-956C-892C-D665DC9119B7}"/>
              </a:ext>
            </a:extLst>
          </p:cNvPr>
          <p:cNvSpPr txBox="1">
            <a:spLocks/>
          </p:cNvSpPr>
          <p:nvPr/>
        </p:nvSpPr>
        <p:spPr>
          <a:xfrm>
            <a:off x="388272" y="1222597"/>
            <a:ext cx="8116380" cy="450254"/>
          </a:xfrm>
          <a:prstGeom prst="rect">
            <a:avLst/>
          </a:prstGeom>
        </p:spPr>
        <p:txBody>
          <a:bodyPr vert="horz" lIns="77925" tIns="38963" rIns="77925" bIns="38963" rtlCol="0">
            <a:normAutofit/>
          </a:bodyPr>
          <a:lstStyle>
            <a:lvl1pPr marL="158283" indent="-158283" algn="l" defTabSz="633127" rtl="0" eaLnBrk="1" latinLnBrk="0" hangingPunct="1">
              <a:lnSpc>
                <a:spcPct val="90000"/>
              </a:lnSpc>
              <a:spcBef>
                <a:spcPts val="693"/>
              </a:spcBef>
              <a:buFont typeface="Arial" panose="020B0604020202020204" pitchFamily="34" charset="0"/>
              <a:buChar char="•"/>
              <a:defRPr sz="2000" b="0" i="0" kern="1200">
                <a:solidFill>
                  <a:schemeClr val="tx1"/>
                </a:solidFill>
                <a:latin typeface="Gill Sans MT" panose="020B0502020104020203" pitchFamily="34" charset="77"/>
                <a:ea typeface="+mn-ea"/>
                <a:cs typeface="+mn-cs"/>
              </a:defRPr>
            </a:lvl1pPr>
            <a:lvl2pPr marL="474845" indent="-158283" algn="l" defTabSz="633127" rtl="0" eaLnBrk="1" latinLnBrk="0" hangingPunct="1">
              <a:lnSpc>
                <a:spcPct val="90000"/>
              </a:lnSpc>
              <a:spcBef>
                <a:spcPts val="345"/>
              </a:spcBef>
              <a:buFont typeface="Arial" panose="020B0604020202020204" pitchFamily="34" charset="0"/>
              <a:buChar char="•"/>
              <a:defRPr sz="1700" b="0" i="0" kern="1200">
                <a:solidFill>
                  <a:schemeClr val="tx1"/>
                </a:solidFill>
                <a:latin typeface="Gill Sans MT" panose="020B0502020104020203" pitchFamily="34" charset="77"/>
                <a:ea typeface="+mn-ea"/>
                <a:cs typeface="+mn-cs"/>
              </a:defRPr>
            </a:lvl2pPr>
            <a:lvl3pPr marL="791408" indent="-158283" algn="l" defTabSz="633127" rtl="0" eaLnBrk="1" latinLnBrk="0" hangingPunct="1">
              <a:lnSpc>
                <a:spcPct val="90000"/>
              </a:lnSpc>
              <a:spcBef>
                <a:spcPts val="345"/>
              </a:spcBef>
              <a:buFont typeface="Arial" panose="020B0604020202020204" pitchFamily="34" charset="0"/>
              <a:buChar char="•"/>
              <a:defRPr sz="1500" b="0" i="0" kern="1200">
                <a:solidFill>
                  <a:schemeClr val="tx1"/>
                </a:solidFill>
                <a:latin typeface="Gill Sans MT" panose="020B0502020104020203" pitchFamily="34" charset="77"/>
                <a:ea typeface="+mn-ea"/>
                <a:cs typeface="+mn-cs"/>
              </a:defRPr>
            </a:lvl3pPr>
            <a:lvl4pPr marL="1107971" indent="-158283" algn="l" defTabSz="633127" rtl="0" eaLnBrk="1" latinLnBrk="0" hangingPunct="1">
              <a:lnSpc>
                <a:spcPct val="90000"/>
              </a:lnSpc>
              <a:spcBef>
                <a:spcPts val="345"/>
              </a:spcBef>
              <a:buFont typeface="Arial" panose="020B0604020202020204" pitchFamily="34" charset="0"/>
              <a:buChar char="•"/>
              <a:defRPr sz="1400" b="0" i="0" kern="1200">
                <a:solidFill>
                  <a:schemeClr val="tx1"/>
                </a:solidFill>
                <a:latin typeface="Gill Sans MT" panose="020B0502020104020203" pitchFamily="34" charset="77"/>
                <a:ea typeface="+mn-ea"/>
                <a:cs typeface="+mn-cs"/>
              </a:defRPr>
            </a:lvl4pPr>
            <a:lvl5pPr marL="1424535" indent="-158283" algn="l" defTabSz="633127" rtl="0" eaLnBrk="1" latinLnBrk="0" hangingPunct="1">
              <a:lnSpc>
                <a:spcPct val="90000"/>
              </a:lnSpc>
              <a:spcBef>
                <a:spcPts val="345"/>
              </a:spcBef>
              <a:buFont typeface="Arial" panose="020B0604020202020204" pitchFamily="34" charset="0"/>
              <a:buChar char="•"/>
              <a:defRPr sz="1200" b="0" i="0" kern="1200">
                <a:solidFill>
                  <a:schemeClr val="tx1"/>
                </a:solidFill>
                <a:latin typeface="Gill Sans MT" panose="020B0502020104020203" pitchFamily="34" charset="77"/>
                <a:ea typeface="+mn-ea"/>
                <a:cs typeface="+mn-cs"/>
              </a:defRPr>
            </a:lvl5pPr>
            <a:lvl6pPr marL="1741097" indent="-158283" algn="l" defTabSz="633127" rtl="0" eaLnBrk="1" latinLnBrk="0" hangingPunct="1">
              <a:lnSpc>
                <a:spcPct val="90000"/>
              </a:lnSpc>
              <a:spcBef>
                <a:spcPts val="345"/>
              </a:spcBef>
              <a:buFont typeface="Arial" panose="020B0604020202020204" pitchFamily="34" charset="0"/>
              <a:buChar char="•"/>
              <a:defRPr sz="1200" kern="1200">
                <a:solidFill>
                  <a:schemeClr val="tx1"/>
                </a:solidFill>
                <a:latin typeface="+mn-lt"/>
                <a:ea typeface="+mn-ea"/>
                <a:cs typeface="+mn-cs"/>
              </a:defRPr>
            </a:lvl6pPr>
            <a:lvl7pPr marL="2057661" indent="-158283" algn="l" defTabSz="633127" rtl="0" eaLnBrk="1" latinLnBrk="0" hangingPunct="1">
              <a:lnSpc>
                <a:spcPct val="90000"/>
              </a:lnSpc>
              <a:spcBef>
                <a:spcPts val="345"/>
              </a:spcBef>
              <a:buFont typeface="Arial" panose="020B0604020202020204" pitchFamily="34" charset="0"/>
              <a:buChar char="•"/>
              <a:defRPr sz="1200" kern="1200">
                <a:solidFill>
                  <a:schemeClr val="tx1"/>
                </a:solidFill>
                <a:latin typeface="+mn-lt"/>
                <a:ea typeface="+mn-ea"/>
                <a:cs typeface="+mn-cs"/>
              </a:defRPr>
            </a:lvl7pPr>
            <a:lvl8pPr marL="2374223" indent="-158283" algn="l" defTabSz="633127" rtl="0" eaLnBrk="1" latinLnBrk="0" hangingPunct="1">
              <a:lnSpc>
                <a:spcPct val="90000"/>
              </a:lnSpc>
              <a:spcBef>
                <a:spcPts val="345"/>
              </a:spcBef>
              <a:buFont typeface="Arial" panose="020B0604020202020204" pitchFamily="34" charset="0"/>
              <a:buChar char="•"/>
              <a:defRPr sz="1200" kern="1200">
                <a:solidFill>
                  <a:schemeClr val="tx1"/>
                </a:solidFill>
                <a:latin typeface="+mn-lt"/>
                <a:ea typeface="+mn-ea"/>
                <a:cs typeface="+mn-cs"/>
              </a:defRPr>
            </a:lvl8pPr>
            <a:lvl9pPr marL="2690787" indent="-158283" algn="l" defTabSz="633127" rtl="0" eaLnBrk="1" latinLnBrk="0" hangingPunct="1">
              <a:lnSpc>
                <a:spcPct val="90000"/>
              </a:lnSpc>
              <a:spcBef>
                <a:spcPts val="345"/>
              </a:spcBef>
              <a:buFont typeface="Arial" panose="020B0604020202020204" pitchFamily="34" charset="0"/>
              <a:buChar char="•"/>
              <a:defRPr sz="1200" kern="1200">
                <a:solidFill>
                  <a:schemeClr val="tx1"/>
                </a:solidFill>
                <a:latin typeface="+mn-lt"/>
                <a:ea typeface="+mn-ea"/>
                <a:cs typeface="+mn-cs"/>
              </a:defRPr>
            </a:lvl9pPr>
          </a:lstStyle>
          <a:p>
            <a:pPr marL="0" indent="0">
              <a:lnSpc>
                <a:spcPct val="110000"/>
              </a:lnSpc>
              <a:spcBef>
                <a:spcPts val="0"/>
              </a:spcBef>
              <a:spcAft>
                <a:spcPts val="600"/>
              </a:spcAft>
              <a:buFont typeface="Arial" panose="020B0604020202020204" pitchFamily="34" charset="0"/>
              <a:buNone/>
            </a:pPr>
            <a:r>
              <a:rPr lang="de-DE" sz="1900" dirty="0" err="1">
                <a:solidFill>
                  <a:srgbClr val="174094"/>
                </a:solidFill>
              </a:rPr>
              <a:t>Three</a:t>
            </a:r>
            <a:r>
              <a:rPr lang="de-DE" sz="1900" dirty="0">
                <a:solidFill>
                  <a:srgbClr val="174094"/>
                </a:solidFill>
              </a:rPr>
              <a:t> </a:t>
            </a:r>
            <a:r>
              <a:rPr lang="de-DE" sz="1900" dirty="0" err="1">
                <a:solidFill>
                  <a:srgbClr val="174094"/>
                </a:solidFill>
              </a:rPr>
              <a:t>sets</a:t>
            </a:r>
            <a:r>
              <a:rPr lang="de-DE" sz="1900" dirty="0">
                <a:solidFill>
                  <a:srgbClr val="174094"/>
                </a:solidFill>
              </a:rPr>
              <a:t> </a:t>
            </a:r>
            <a:r>
              <a:rPr lang="de-DE" sz="1900" dirty="0" err="1">
                <a:solidFill>
                  <a:srgbClr val="174094"/>
                </a:solidFill>
              </a:rPr>
              <a:t>of</a:t>
            </a:r>
            <a:r>
              <a:rPr lang="de-DE" sz="1900" dirty="0">
                <a:solidFill>
                  <a:srgbClr val="174094"/>
                </a:solidFill>
              </a:rPr>
              <a:t> </a:t>
            </a:r>
            <a:r>
              <a:rPr lang="de-DE" sz="1900" dirty="0" err="1">
                <a:solidFill>
                  <a:srgbClr val="174094"/>
                </a:solidFill>
              </a:rPr>
              <a:t>activities</a:t>
            </a:r>
            <a:r>
              <a:rPr lang="de-DE" sz="1900" dirty="0">
                <a:solidFill>
                  <a:srgbClr val="174094"/>
                </a:solidFill>
              </a:rPr>
              <a:t>:</a:t>
            </a:r>
          </a:p>
        </p:txBody>
      </p:sp>
    </p:spTree>
    <p:extLst>
      <p:ext uri="{BB962C8B-B14F-4D97-AF65-F5344CB8AC3E}">
        <p14:creationId xmlns:p14="http://schemas.microsoft.com/office/powerpoint/2010/main" val="31223831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CFB3A-8C4E-0948-8538-A435BC0600FF}"/>
              </a:ext>
            </a:extLst>
          </p:cNvPr>
          <p:cNvSpPr>
            <a:spLocks noGrp="1"/>
          </p:cNvSpPr>
          <p:nvPr>
            <p:ph type="title"/>
          </p:nvPr>
        </p:nvSpPr>
        <p:spPr>
          <a:xfrm>
            <a:off x="388271" y="273847"/>
            <a:ext cx="6905467" cy="994172"/>
          </a:xfrm>
        </p:spPr>
        <p:txBody>
          <a:bodyPr/>
          <a:lstStyle/>
          <a:p>
            <a:pPr marL="1023938" indent="-1023938"/>
            <a:r>
              <a:rPr lang="en-GB" dirty="0"/>
              <a:t>SME cybersecurity awareness</a:t>
            </a:r>
            <a:endParaRPr lang="en-US" dirty="0"/>
          </a:p>
        </p:txBody>
      </p:sp>
      <p:sp>
        <p:nvSpPr>
          <p:cNvPr id="5" name="Slide Number Placeholder 4">
            <a:extLst>
              <a:ext uri="{FF2B5EF4-FFF2-40B4-BE49-F238E27FC236}">
                <a16:creationId xmlns:a16="http://schemas.microsoft.com/office/drawing/2014/main" id="{0EE74638-1E29-0247-97A8-11DD259BAC8E}"/>
              </a:ext>
            </a:extLst>
          </p:cNvPr>
          <p:cNvSpPr>
            <a:spLocks noGrp="1"/>
          </p:cNvSpPr>
          <p:nvPr>
            <p:ph type="sldNum" sz="quarter" idx="12"/>
          </p:nvPr>
        </p:nvSpPr>
        <p:spPr/>
        <p:txBody>
          <a:bodyPr/>
          <a:lstStyle/>
          <a:p>
            <a:fld id="{375AD2CE-F49B-4E00-A4C1-B0C86F7952B9}" type="slidenum">
              <a:rPr lang="de-DE" smtClean="0">
                <a:solidFill>
                  <a:prstClr val="black">
                    <a:tint val="75000"/>
                  </a:prstClr>
                </a:solidFill>
              </a:rPr>
              <a:pPr/>
              <a:t>19</a:t>
            </a:fld>
            <a:endParaRPr lang="de-DE" dirty="0">
              <a:solidFill>
                <a:prstClr val="black">
                  <a:tint val="75000"/>
                </a:prstClr>
              </a:solidFill>
            </a:endParaRPr>
          </a:p>
        </p:txBody>
      </p:sp>
      <p:sp>
        <p:nvSpPr>
          <p:cNvPr id="6" name="Date Placeholder 5">
            <a:extLst>
              <a:ext uri="{FF2B5EF4-FFF2-40B4-BE49-F238E27FC236}">
                <a16:creationId xmlns:a16="http://schemas.microsoft.com/office/drawing/2014/main" id="{E6D698F3-64F9-A344-9801-061CADC45727}"/>
              </a:ext>
            </a:extLst>
          </p:cNvPr>
          <p:cNvSpPr>
            <a:spLocks noGrp="1"/>
          </p:cNvSpPr>
          <p:nvPr>
            <p:ph type="dt" sz="half" idx="10"/>
          </p:nvPr>
        </p:nvSpPr>
        <p:spPr/>
        <p:txBody>
          <a:bodyPr/>
          <a:lstStyle/>
          <a:p>
            <a:fld id="{D0077B40-E328-2546-AC34-49BC20E8CF2E}" type="datetime4">
              <a:rPr lang="en-GB" smtClean="0"/>
              <a:pPr/>
              <a:t>2 December 2022</a:t>
            </a:fld>
            <a:endParaRPr lang="en-US" dirty="0"/>
          </a:p>
        </p:txBody>
      </p:sp>
      <p:sp>
        <p:nvSpPr>
          <p:cNvPr id="10" name="TextBox 9">
            <a:extLst>
              <a:ext uri="{FF2B5EF4-FFF2-40B4-BE49-F238E27FC236}">
                <a16:creationId xmlns:a16="http://schemas.microsoft.com/office/drawing/2014/main" id="{A02AE46D-F803-B32B-D6EE-AC8BD1CBA822}"/>
              </a:ext>
            </a:extLst>
          </p:cNvPr>
          <p:cNvSpPr txBox="1"/>
          <p:nvPr/>
        </p:nvSpPr>
        <p:spPr>
          <a:xfrm>
            <a:off x="386871" y="1832701"/>
            <a:ext cx="8370257" cy="2369880"/>
          </a:xfrm>
          <a:prstGeom prst="rect">
            <a:avLst/>
          </a:prstGeom>
          <a:noFill/>
        </p:spPr>
        <p:txBody>
          <a:bodyPr wrap="square">
            <a:spAutoFit/>
          </a:bodyPr>
          <a:lstStyle/>
          <a:p>
            <a:pPr>
              <a:spcAft>
                <a:spcPts val="600"/>
              </a:spcAft>
            </a:pPr>
            <a:r>
              <a:rPr lang="en-GB" sz="1900" dirty="0">
                <a:solidFill>
                  <a:srgbClr val="164194"/>
                </a:solidFill>
                <a:latin typeface="Gill Sans MT" panose="020B0502020104020203" pitchFamily="34" charset="77"/>
              </a:rPr>
              <a:t>A survey and analysis of cybersecurity awareness programmes, both free and commercial, with particular relevance to SMEs</a:t>
            </a:r>
          </a:p>
          <a:p>
            <a:pPr>
              <a:spcAft>
                <a:spcPts val="600"/>
              </a:spcAft>
            </a:pPr>
            <a:r>
              <a:rPr lang="en-GB" sz="1900" dirty="0">
                <a:solidFill>
                  <a:srgbClr val="164194"/>
                </a:solidFill>
                <a:latin typeface="Gill Sans MT" panose="020B0502020104020203" pitchFamily="34" charset="77"/>
              </a:rPr>
              <a:t>A survey of SME representative bodies and statutory bodies with responsibility for economic well-being of SME sector </a:t>
            </a:r>
          </a:p>
          <a:p>
            <a:pPr marL="274638" indent="-222250">
              <a:spcAft>
                <a:spcPts val="600"/>
              </a:spcAft>
              <a:buFont typeface="Arial" panose="020B0604020202020204" pitchFamily="34" charset="0"/>
              <a:buChar char="•"/>
            </a:pPr>
            <a:r>
              <a:rPr lang="en-GB" sz="1900" dirty="0">
                <a:solidFill>
                  <a:srgbClr val="164194"/>
                </a:solidFill>
                <a:latin typeface="Gill Sans MT" panose="020B0502020104020203" pitchFamily="34" charset="77"/>
              </a:rPr>
              <a:t>Finland, Greece, Italy, Norway, Poland, Slovenia, Spain, Sweden, Switzerland, UK</a:t>
            </a:r>
          </a:p>
          <a:p>
            <a:pPr>
              <a:spcAft>
                <a:spcPts val="600"/>
              </a:spcAft>
            </a:pPr>
            <a:r>
              <a:rPr lang="en-GB" sz="1900" dirty="0">
                <a:solidFill>
                  <a:srgbClr val="164194"/>
                </a:solidFill>
                <a:latin typeface="Gill Sans MT" panose="020B0502020104020203" pitchFamily="34" charset="77"/>
              </a:rPr>
              <a:t>A policy recommendation for tackling the problems associated with massive outreach</a:t>
            </a:r>
          </a:p>
        </p:txBody>
      </p:sp>
    </p:spTree>
    <p:extLst>
      <p:ext uri="{BB962C8B-B14F-4D97-AF65-F5344CB8AC3E}">
        <p14:creationId xmlns:p14="http://schemas.microsoft.com/office/powerpoint/2010/main" val="15026505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41963-60CD-244E-B112-2A6ACA8B17B0}"/>
              </a:ext>
            </a:extLst>
          </p:cNvPr>
          <p:cNvSpPr>
            <a:spLocks noGrp="1"/>
          </p:cNvSpPr>
          <p:nvPr>
            <p:ph type="title"/>
          </p:nvPr>
        </p:nvSpPr>
        <p:spPr>
          <a:xfrm>
            <a:off x="388732" y="326590"/>
            <a:ext cx="5955716" cy="543296"/>
          </a:xfrm>
        </p:spPr>
        <p:txBody>
          <a:bodyPr/>
          <a:lstStyle/>
          <a:p>
            <a:r>
              <a:rPr lang="en-US" dirty="0">
                <a:latin typeface="Gill Sans MT" panose="020B0502020104020203" pitchFamily="34" charset="77"/>
              </a:rPr>
              <a:t>Agenda	</a:t>
            </a:r>
          </a:p>
        </p:txBody>
      </p:sp>
      <p:sp>
        <p:nvSpPr>
          <p:cNvPr id="5" name="Slide Number Placeholder 4">
            <a:extLst>
              <a:ext uri="{FF2B5EF4-FFF2-40B4-BE49-F238E27FC236}">
                <a16:creationId xmlns:a16="http://schemas.microsoft.com/office/drawing/2014/main" id="{5260715C-B646-6140-A26A-28FBE6D158EF}"/>
              </a:ext>
            </a:extLst>
          </p:cNvPr>
          <p:cNvSpPr>
            <a:spLocks noGrp="1"/>
          </p:cNvSpPr>
          <p:nvPr>
            <p:ph type="sldNum" sz="quarter" idx="12"/>
          </p:nvPr>
        </p:nvSpPr>
        <p:spPr/>
        <p:txBody>
          <a:bodyPr/>
          <a:lstStyle/>
          <a:p>
            <a:fld id="{375AD2CE-F49B-4E00-A4C1-B0C86F7952B9}" type="slidenum">
              <a:rPr lang="de-DE" smtClean="0">
                <a:solidFill>
                  <a:prstClr val="black">
                    <a:tint val="75000"/>
                  </a:prstClr>
                </a:solidFill>
                <a:latin typeface="Gill Sans MT" panose="020B0502020104020203" pitchFamily="34" charset="77"/>
              </a:rPr>
              <a:pPr/>
              <a:t>2</a:t>
            </a:fld>
            <a:endParaRPr lang="de-DE" dirty="0">
              <a:solidFill>
                <a:prstClr val="black">
                  <a:tint val="75000"/>
                </a:prstClr>
              </a:solidFill>
              <a:latin typeface="Gill Sans MT" panose="020B0502020104020203" pitchFamily="34" charset="77"/>
            </a:endParaRPr>
          </a:p>
        </p:txBody>
      </p:sp>
      <p:sp>
        <p:nvSpPr>
          <p:cNvPr id="6" name="Date Placeholder 5">
            <a:extLst>
              <a:ext uri="{FF2B5EF4-FFF2-40B4-BE49-F238E27FC236}">
                <a16:creationId xmlns:a16="http://schemas.microsoft.com/office/drawing/2014/main" id="{66F550BA-BBBC-D244-A6B4-4641D941B2E6}"/>
              </a:ext>
            </a:extLst>
          </p:cNvPr>
          <p:cNvSpPr>
            <a:spLocks noGrp="1"/>
          </p:cNvSpPr>
          <p:nvPr>
            <p:ph type="dt" sz="half" idx="10"/>
          </p:nvPr>
        </p:nvSpPr>
        <p:spPr/>
        <p:txBody>
          <a:bodyPr/>
          <a:lstStyle/>
          <a:p>
            <a:fld id="{D0077B40-E328-2546-AC34-49BC20E8CF2E}" type="datetime4">
              <a:rPr lang="en-GB" smtClean="0">
                <a:latin typeface="Gill Sans MT" panose="020B0502020104020203" pitchFamily="34" charset="77"/>
              </a:rPr>
              <a:pPr/>
              <a:t>2 December 2022</a:t>
            </a:fld>
            <a:endParaRPr lang="en-US" dirty="0">
              <a:latin typeface="Gill Sans MT" panose="020B0502020104020203" pitchFamily="34" charset="77"/>
            </a:endParaRPr>
          </a:p>
        </p:txBody>
      </p:sp>
      <p:sp>
        <p:nvSpPr>
          <p:cNvPr id="4" name="Content Placeholder 2">
            <a:extLst>
              <a:ext uri="{FF2B5EF4-FFF2-40B4-BE49-F238E27FC236}">
                <a16:creationId xmlns:a16="http://schemas.microsoft.com/office/drawing/2014/main" id="{820C77D3-539F-1C96-9133-122324512F71}"/>
              </a:ext>
            </a:extLst>
          </p:cNvPr>
          <p:cNvSpPr txBox="1">
            <a:spLocks/>
          </p:cNvSpPr>
          <p:nvPr/>
        </p:nvSpPr>
        <p:spPr>
          <a:xfrm>
            <a:off x="424569" y="953753"/>
            <a:ext cx="3971078" cy="3400886"/>
          </a:xfrm>
          <a:prstGeom prst="rect">
            <a:avLst/>
          </a:prstGeom>
        </p:spPr>
        <p:txBody>
          <a:bodyPr vert="horz" lIns="77925" tIns="38963" rIns="77925" bIns="38963" rtlCol="0">
            <a:normAutofit/>
          </a:bodyPr>
          <a:lstStyle>
            <a:lvl1pPr marL="158283" indent="-158283" algn="l" defTabSz="633127" rtl="0" eaLnBrk="1" latinLnBrk="0" hangingPunct="1">
              <a:lnSpc>
                <a:spcPct val="90000"/>
              </a:lnSpc>
              <a:spcBef>
                <a:spcPts val="693"/>
              </a:spcBef>
              <a:buFont typeface="Arial" panose="020B0604020202020204" pitchFamily="34" charset="0"/>
              <a:buChar char="•"/>
              <a:defRPr sz="2000" kern="1200">
                <a:solidFill>
                  <a:schemeClr val="tx1"/>
                </a:solidFill>
                <a:latin typeface="+mj-lt"/>
                <a:ea typeface="+mn-ea"/>
                <a:cs typeface="+mn-cs"/>
              </a:defRPr>
            </a:lvl1pPr>
            <a:lvl2pPr marL="474845" indent="-158283" algn="l" defTabSz="633127" rtl="0" eaLnBrk="1" latinLnBrk="0" hangingPunct="1">
              <a:lnSpc>
                <a:spcPct val="90000"/>
              </a:lnSpc>
              <a:spcBef>
                <a:spcPts val="345"/>
              </a:spcBef>
              <a:buFont typeface="Arial" panose="020B0604020202020204" pitchFamily="34" charset="0"/>
              <a:buChar char="•"/>
              <a:defRPr sz="1700" kern="1200">
                <a:solidFill>
                  <a:schemeClr val="tx1"/>
                </a:solidFill>
                <a:latin typeface="+mj-lt"/>
                <a:ea typeface="+mn-ea"/>
                <a:cs typeface="+mn-cs"/>
              </a:defRPr>
            </a:lvl2pPr>
            <a:lvl3pPr marL="791408" indent="-158283" algn="l" defTabSz="633127" rtl="0" eaLnBrk="1" latinLnBrk="0" hangingPunct="1">
              <a:lnSpc>
                <a:spcPct val="90000"/>
              </a:lnSpc>
              <a:spcBef>
                <a:spcPts val="345"/>
              </a:spcBef>
              <a:buFont typeface="Arial" panose="020B0604020202020204" pitchFamily="34" charset="0"/>
              <a:buChar char="•"/>
              <a:defRPr sz="1500" kern="1200">
                <a:solidFill>
                  <a:schemeClr val="tx1"/>
                </a:solidFill>
                <a:latin typeface="+mj-lt"/>
                <a:ea typeface="+mn-ea"/>
                <a:cs typeface="+mn-cs"/>
              </a:defRPr>
            </a:lvl3pPr>
            <a:lvl4pPr marL="1107971" indent="-158283" algn="l" defTabSz="633127" rtl="0" eaLnBrk="1" latinLnBrk="0" hangingPunct="1">
              <a:lnSpc>
                <a:spcPct val="90000"/>
              </a:lnSpc>
              <a:spcBef>
                <a:spcPts val="345"/>
              </a:spcBef>
              <a:buFont typeface="Arial" panose="020B0604020202020204" pitchFamily="34" charset="0"/>
              <a:buChar char="•"/>
              <a:defRPr sz="1400" kern="1200">
                <a:solidFill>
                  <a:schemeClr val="tx1"/>
                </a:solidFill>
                <a:latin typeface="+mj-lt"/>
                <a:ea typeface="+mn-ea"/>
                <a:cs typeface="+mn-cs"/>
              </a:defRPr>
            </a:lvl4pPr>
            <a:lvl5pPr marL="1424535" indent="-158283" algn="l" defTabSz="633127" rtl="0" eaLnBrk="1" latinLnBrk="0" hangingPunct="1">
              <a:lnSpc>
                <a:spcPct val="90000"/>
              </a:lnSpc>
              <a:spcBef>
                <a:spcPts val="345"/>
              </a:spcBef>
              <a:buFont typeface="Arial" panose="020B0604020202020204" pitchFamily="34" charset="0"/>
              <a:buChar char="•"/>
              <a:defRPr sz="1200" kern="1200">
                <a:solidFill>
                  <a:schemeClr val="tx1"/>
                </a:solidFill>
                <a:latin typeface="+mj-lt"/>
                <a:ea typeface="+mn-ea"/>
                <a:cs typeface="+mn-cs"/>
              </a:defRPr>
            </a:lvl5pPr>
            <a:lvl6pPr marL="1741097" indent="-158283" algn="l" defTabSz="633127" rtl="0" eaLnBrk="1" latinLnBrk="0" hangingPunct="1">
              <a:lnSpc>
                <a:spcPct val="90000"/>
              </a:lnSpc>
              <a:spcBef>
                <a:spcPts val="345"/>
              </a:spcBef>
              <a:buFont typeface="Arial" panose="020B0604020202020204" pitchFamily="34" charset="0"/>
              <a:buChar char="•"/>
              <a:defRPr sz="1200" kern="1200">
                <a:solidFill>
                  <a:schemeClr val="tx1"/>
                </a:solidFill>
                <a:latin typeface="+mn-lt"/>
                <a:ea typeface="+mn-ea"/>
                <a:cs typeface="+mn-cs"/>
              </a:defRPr>
            </a:lvl6pPr>
            <a:lvl7pPr marL="2057661" indent="-158283" algn="l" defTabSz="633127" rtl="0" eaLnBrk="1" latinLnBrk="0" hangingPunct="1">
              <a:lnSpc>
                <a:spcPct val="90000"/>
              </a:lnSpc>
              <a:spcBef>
                <a:spcPts val="345"/>
              </a:spcBef>
              <a:buFont typeface="Arial" panose="020B0604020202020204" pitchFamily="34" charset="0"/>
              <a:buChar char="•"/>
              <a:defRPr sz="1200" kern="1200">
                <a:solidFill>
                  <a:schemeClr val="tx1"/>
                </a:solidFill>
                <a:latin typeface="+mn-lt"/>
                <a:ea typeface="+mn-ea"/>
                <a:cs typeface="+mn-cs"/>
              </a:defRPr>
            </a:lvl7pPr>
            <a:lvl8pPr marL="2374223" indent="-158283" algn="l" defTabSz="633127" rtl="0" eaLnBrk="1" latinLnBrk="0" hangingPunct="1">
              <a:lnSpc>
                <a:spcPct val="90000"/>
              </a:lnSpc>
              <a:spcBef>
                <a:spcPts val="345"/>
              </a:spcBef>
              <a:buFont typeface="Arial" panose="020B0604020202020204" pitchFamily="34" charset="0"/>
              <a:buChar char="•"/>
              <a:defRPr sz="1200" kern="1200">
                <a:solidFill>
                  <a:schemeClr val="tx1"/>
                </a:solidFill>
                <a:latin typeface="+mn-lt"/>
                <a:ea typeface="+mn-ea"/>
                <a:cs typeface="+mn-cs"/>
              </a:defRPr>
            </a:lvl8pPr>
            <a:lvl9pPr marL="2690787" indent="-158283" algn="l" defTabSz="633127" rtl="0" eaLnBrk="1" latinLnBrk="0" hangingPunct="1">
              <a:lnSpc>
                <a:spcPct val="90000"/>
              </a:lnSpc>
              <a:spcBef>
                <a:spcPts val="345"/>
              </a:spcBef>
              <a:buFont typeface="Arial" panose="020B0604020202020204" pitchFamily="34" charset="0"/>
              <a:buChar char="•"/>
              <a:defRPr sz="1200" kern="1200">
                <a:solidFill>
                  <a:schemeClr val="tx1"/>
                </a:solidFill>
                <a:latin typeface="+mn-lt"/>
                <a:ea typeface="+mn-ea"/>
                <a:cs typeface="+mn-cs"/>
              </a:defRPr>
            </a:lvl9pPr>
          </a:lstStyle>
          <a:p>
            <a:endParaRPr lang="en-GB" dirty="0">
              <a:effectLst/>
              <a:latin typeface="Gill Sans MT" panose="020B0502020104020203" pitchFamily="34" charset="77"/>
            </a:endParaRPr>
          </a:p>
          <a:p>
            <a:pPr marL="20638" lvl="1" indent="0">
              <a:lnSpc>
                <a:spcPct val="100000"/>
              </a:lnSpc>
              <a:spcBef>
                <a:spcPts val="0"/>
              </a:spcBef>
              <a:spcAft>
                <a:spcPts val="900"/>
              </a:spcAft>
              <a:buNone/>
            </a:pPr>
            <a:r>
              <a:rPr lang="en-GB" sz="2000" dirty="0">
                <a:solidFill>
                  <a:srgbClr val="164194"/>
                </a:solidFill>
                <a:latin typeface="Gill Sans MT" panose="020B0502020104020203" pitchFamily="34" charset="77"/>
              </a:rPr>
              <a:t>Website &amp; social media </a:t>
            </a:r>
          </a:p>
          <a:p>
            <a:pPr marL="20638" lvl="1" indent="0">
              <a:lnSpc>
                <a:spcPct val="100000"/>
              </a:lnSpc>
              <a:spcBef>
                <a:spcPts val="0"/>
              </a:spcBef>
              <a:spcAft>
                <a:spcPts val="900"/>
              </a:spcAft>
              <a:buNone/>
            </a:pPr>
            <a:r>
              <a:rPr lang="en-GB" sz="2000" dirty="0">
                <a:solidFill>
                  <a:srgbClr val="164194"/>
                </a:solidFill>
                <a:latin typeface="Gill Sans MT" panose="020B0502020104020203" pitchFamily="34" charset="77"/>
              </a:rPr>
              <a:t>News posts</a:t>
            </a:r>
          </a:p>
          <a:p>
            <a:pPr marL="20638" lvl="1" indent="0">
              <a:lnSpc>
                <a:spcPct val="100000"/>
              </a:lnSpc>
              <a:spcBef>
                <a:spcPts val="0"/>
              </a:spcBef>
              <a:spcAft>
                <a:spcPts val="900"/>
              </a:spcAft>
              <a:buNone/>
            </a:pPr>
            <a:r>
              <a:rPr lang="en-GB" sz="2000" dirty="0">
                <a:solidFill>
                  <a:srgbClr val="164194"/>
                </a:solidFill>
                <a:latin typeface="Gill Sans MT" panose="020B0502020104020203" pitchFamily="34" charset="77"/>
              </a:rPr>
              <a:t>Branding</a:t>
            </a:r>
          </a:p>
          <a:p>
            <a:pPr marL="20638" lvl="1" indent="0">
              <a:lnSpc>
                <a:spcPct val="100000"/>
              </a:lnSpc>
              <a:spcBef>
                <a:spcPts val="0"/>
              </a:spcBef>
              <a:spcAft>
                <a:spcPts val="900"/>
              </a:spcAft>
              <a:buNone/>
            </a:pPr>
            <a:r>
              <a:rPr lang="en-US" sz="2000" dirty="0">
                <a:solidFill>
                  <a:srgbClr val="164194"/>
                </a:solidFill>
                <a:latin typeface="Gill Sans MT" panose="020B0502020104020203" pitchFamily="34" charset="77"/>
              </a:rPr>
              <a:t>Dissemination / communication </a:t>
            </a:r>
            <a:r>
              <a:rPr lang="en-GB" sz="2000" dirty="0">
                <a:solidFill>
                  <a:srgbClr val="164194"/>
                </a:solidFill>
                <a:latin typeface="Gill Sans MT" panose="020B0502020104020203" pitchFamily="34" charset="77"/>
              </a:rPr>
              <a:t>activities</a:t>
            </a:r>
          </a:p>
          <a:p>
            <a:pPr marL="20638" lvl="1" indent="0">
              <a:lnSpc>
                <a:spcPct val="100000"/>
              </a:lnSpc>
              <a:spcBef>
                <a:spcPts val="0"/>
              </a:spcBef>
              <a:spcAft>
                <a:spcPts val="900"/>
              </a:spcAft>
              <a:buNone/>
            </a:pPr>
            <a:r>
              <a:rPr lang="en-GB" sz="2000" dirty="0">
                <a:solidFill>
                  <a:srgbClr val="164194"/>
                </a:solidFill>
                <a:latin typeface="Gill Sans MT" panose="020B0502020104020203" pitchFamily="34" charset="77"/>
              </a:rPr>
              <a:t>Events, webinars</a:t>
            </a:r>
          </a:p>
          <a:p>
            <a:pPr marL="20638" lvl="1" indent="0">
              <a:lnSpc>
                <a:spcPct val="100000"/>
              </a:lnSpc>
              <a:spcBef>
                <a:spcPts val="0"/>
              </a:spcBef>
              <a:spcAft>
                <a:spcPts val="900"/>
              </a:spcAft>
              <a:buNone/>
            </a:pPr>
            <a:r>
              <a:rPr lang="en-GB" sz="2000" dirty="0">
                <a:solidFill>
                  <a:srgbClr val="164194"/>
                </a:solidFill>
                <a:latin typeface="Gill Sans MT" panose="020B0502020104020203" pitchFamily="34" charset="77"/>
              </a:rPr>
              <a:t>Publications</a:t>
            </a:r>
          </a:p>
          <a:p>
            <a:pPr marL="20638" lvl="1" indent="0">
              <a:spcBef>
                <a:spcPts val="0"/>
              </a:spcBef>
              <a:spcAft>
                <a:spcPts val="300"/>
              </a:spcAft>
              <a:buNone/>
            </a:pPr>
            <a:endParaRPr lang="en-GB" sz="2000" dirty="0">
              <a:solidFill>
                <a:srgbClr val="164194"/>
              </a:solidFill>
              <a:latin typeface="Gill Sans MT" panose="020B0502020104020203" pitchFamily="34" charset="77"/>
            </a:endParaRPr>
          </a:p>
        </p:txBody>
      </p:sp>
      <p:sp>
        <p:nvSpPr>
          <p:cNvPr id="9" name="Content Placeholder 2">
            <a:extLst>
              <a:ext uri="{FF2B5EF4-FFF2-40B4-BE49-F238E27FC236}">
                <a16:creationId xmlns:a16="http://schemas.microsoft.com/office/drawing/2014/main" id="{0DDB0439-A2F5-1D32-3484-9415526F0154}"/>
              </a:ext>
            </a:extLst>
          </p:cNvPr>
          <p:cNvSpPr txBox="1">
            <a:spLocks/>
          </p:cNvSpPr>
          <p:nvPr/>
        </p:nvSpPr>
        <p:spPr>
          <a:xfrm>
            <a:off x="4748354" y="947839"/>
            <a:ext cx="3905547" cy="3026384"/>
          </a:xfrm>
          <a:prstGeom prst="rect">
            <a:avLst/>
          </a:prstGeom>
        </p:spPr>
        <p:txBody>
          <a:bodyPr vert="horz" lIns="77925" tIns="38963" rIns="77925" bIns="38963" rtlCol="0">
            <a:normAutofit/>
          </a:bodyPr>
          <a:lstStyle>
            <a:lvl1pPr marL="158283" indent="-158283" algn="l" defTabSz="633127" rtl="0" eaLnBrk="1" latinLnBrk="0" hangingPunct="1">
              <a:lnSpc>
                <a:spcPct val="90000"/>
              </a:lnSpc>
              <a:spcBef>
                <a:spcPts val="693"/>
              </a:spcBef>
              <a:buFont typeface="Arial" panose="020B0604020202020204" pitchFamily="34" charset="0"/>
              <a:buChar char="•"/>
              <a:defRPr sz="2000" kern="1200">
                <a:solidFill>
                  <a:schemeClr val="tx1"/>
                </a:solidFill>
                <a:latin typeface="+mj-lt"/>
                <a:ea typeface="+mn-ea"/>
                <a:cs typeface="+mn-cs"/>
              </a:defRPr>
            </a:lvl1pPr>
            <a:lvl2pPr marL="474845" indent="-158283" algn="l" defTabSz="633127" rtl="0" eaLnBrk="1" latinLnBrk="0" hangingPunct="1">
              <a:lnSpc>
                <a:spcPct val="90000"/>
              </a:lnSpc>
              <a:spcBef>
                <a:spcPts val="345"/>
              </a:spcBef>
              <a:buFont typeface="Arial" panose="020B0604020202020204" pitchFamily="34" charset="0"/>
              <a:buChar char="•"/>
              <a:defRPr sz="1700" kern="1200">
                <a:solidFill>
                  <a:schemeClr val="tx1"/>
                </a:solidFill>
                <a:latin typeface="+mj-lt"/>
                <a:ea typeface="+mn-ea"/>
                <a:cs typeface="+mn-cs"/>
              </a:defRPr>
            </a:lvl2pPr>
            <a:lvl3pPr marL="791408" indent="-158283" algn="l" defTabSz="633127" rtl="0" eaLnBrk="1" latinLnBrk="0" hangingPunct="1">
              <a:lnSpc>
                <a:spcPct val="90000"/>
              </a:lnSpc>
              <a:spcBef>
                <a:spcPts val="345"/>
              </a:spcBef>
              <a:buFont typeface="Arial" panose="020B0604020202020204" pitchFamily="34" charset="0"/>
              <a:buChar char="•"/>
              <a:defRPr sz="1500" kern="1200">
                <a:solidFill>
                  <a:schemeClr val="tx1"/>
                </a:solidFill>
                <a:latin typeface="+mj-lt"/>
                <a:ea typeface="+mn-ea"/>
                <a:cs typeface="+mn-cs"/>
              </a:defRPr>
            </a:lvl3pPr>
            <a:lvl4pPr marL="1107971" indent="-158283" algn="l" defTabSz="633127" rtl="0" eaLnBrk="1" latinLnBrk="0" hangingPunct="1">
              <a:lnSpc>
                <a:spcPct val="90000"/>
              </a:lnSpc>
              <a:spcBef>
                <a:spcPts val="345"/>
              </a:spcBef>
              <a:buFont typeface="Arial" panose="020B0604020202020204" pitchFamily="34" charset="0"/>
              <a:buChar char="•"/>
              <a:defRPr sz="1400" kern="1200">
                <a:solidFill>
                  <a:schemeClr val="tx1"/>
                </a:solidFill>
                <a:latin typeface="+mj-lt"/>
                <a:ea typeface="+mn-ea"/>
                <a:cs typeface="+mn-cs"/>
              </a:defRPr>
            </a:lvl4pPr>
            <a:lvl5pPr marL="1424535" indent="-158283" algn="l" defTabSz="633127" rtl="0" eaLnBrk="1" latinLnBrk="0" hangingPunct="1">
              <a:lnSpc>
                <a:spcPct val="90000"/>
              </a:lnSpc>
              <a:spcBef>
                <a:spcPts val="345"/>
              </a:spcBef>
              <a:buFont typeface="Arial" panose="020B0604020202020204" pitchFamily="34" charset="0"/>
              <a:buChar char="•"/>
              <a:defRPr sz="1200" kern="1200">
                <a:solidFill>
                  <a:schemeClr val="tx1"/>
                </a:solidFill>
                <a:latin typeface="+mj-lt"/>
                <a:ea typeface="+mn-ea"/>
                <a:cs typeface="+mn-cs"/>
              </a:defRPr>
            </a:lvl5pPr>
            <a:lvl6pPr marL="1741097" indent="-158283" algn="l" defTabSz="633127" rtl="0" eaLnBrk="1" latinLnBrk="0" hangingPunct="1">
              <a:lnSpc>
                <a:spcPct val="90000"/>
              </a:lnSpc>
              <a:spcBef>
                <a:spcPts val="345"/>
              </a:spcBef>
              <a:buFont typeface="Arial" panose="020B0604020202020204" pitchFamily="34" charset="0"/>
              <a:buChar char="•"/>
              <a:defRPr sz="1200" kern="1200">
                <a:solidFill>
                  <a:schemeClr val="tx1"/>
                </a:solidFill>
                <a:latin typeface="+mn-lt"/>
                <a:ea typeface="+mn-ea"/>
                <a:cs typeface="+mn-cs"/>
              </a:defRPr>
            </a:lvl6pPr>
            <a:lvl7pPr marL="2057661" indent="-158283" algn="l" defTabSz="633127" rtl="0" eaLnBrk="1" latinLnBrk="0" hangingPunct="1">
              <a:lnSpc>
                <a:spcPct val="90000"/>
              </a:lnSpc>
              <a:spcBef>
                <a:spcPts val="345"/>
              </a:spcBef>
              <a:buFont typeface="Arial" panose="020B0604020202020204" pitchFamily="34" charset="0"/>
              <a:buChar char="•"/>
              <a:defRPr sz="1200" kern="1200">
                <a:solidFill>
                  <a:schemeClr val="tx1"/>
                </a:solidFill>
                <a:latin typeface="+mn-lt"/>
                <a:ea typeface="+mn-ea"/>
                <a:cs typeface="+mn-cs"/>
              </a:defRPr>
            </a:lvl7pPr>
            <a:lvl8pPr marL="2374223" indent="-158283" algn="l" defTabSz="633127" rtl="0" eaLnBrk="1" latinLnBrk="0" hangingPunct="1">
              <a:lnSpc>
                <a:spcPct val="90000"/>
              </a:lnSpc>
              <a:spcBef>
                <a:spcPts val="345"/>
              </a:spcBef>
              <a:buFont typeface="Arial" panose="020B0604020202020204" pitchFamily="34" charset="0"/>
              <a:buChar char="•"/>
              <a:defRPr sz="1200" kern="1200">
                <a:solidFill>
                  <a:schemeClr val="tx1"/>
                </a:solidFill>
                <a:latin typeface="+mn-lt"/>
                <a:ea typeface="+mn-ea"/>
                <a:cs typeface="+mn-cs"/>
              </a:defRPr>
            </a:lvl8pPr>
            <a:lvl9pPr marL="2690787" indent="-158283" algn="l" defTabSz="633127" rtl="0" eaLnBrk="1" latinLnBrk="0" hangingPunct="1">
              <a:lnSpc>
                <a:spcPct val="90000"/>
              </a:lnSpc>
              <a:spcBef>
                <a:spcPts val="345"/>
              </a:spcBef>
              <a:buFont typeface="Arial" panose="020B0604020202020204" pitchFamily="34" charset="0"/>
              <a:buChar char="•"/>
              <a:defRPr sz="1200" kern="1200">
                <a:solidFill>
                  <a:schemeClr val="tx1"/>
                </a:solidFill>
                <a:latin typeface="+mn-lt"/>
                <a:ea typeface="+mn-ea"/>
                <a:cs typeface="+mn-cs"/>
              </a:defRPr>
            </a:lvl9pPr>
          </a:lstStyle>
          <a:p>
            <a:endParaRPr lang="en-GB" dirty="0">
              <a:effectLst/>
              <a:latin typeface="Gill Sans MT" panose="020B0502020104020203" pitchFamily="34" charset="77"/>
            </a:endParaRPr>
          </a:p>
          <a:p>
            <a:pPr marL="20638" lvl="1" indent="0">
              <a:spcBef>
                <a:spcPts val="0"/>
              </a:spcBef>
              <a:spcAft>
                <a:spcPts val="900"/>
              </a:spcAft>
              <a:buNone/>
            </a:pPr>
            <a:r>
              <a:rPr lang="en-GB" sz="2000" dirty="0">
                <a:solidFill>
                  <a:srgbClr val="164194"/>
                </a:solidFill>
                <a:latin typeface="Gill Sans MT" panose="020B0502020104020203" pitchFamily="34" charset="77"/>
              </a:rPr>
              <a:t>Summer schools</a:t>
            </a:r>
          </a:p>
          <a:p>
            <a:pPr marL="20638" lvl="1" indent="0">
              <a:spcBef>
                <a:spcPts val="0"/>
              </a:spcBef>
              <a:spcAft>
                <a:spcPts val="900"/>
              </a:spcAft>
              <a:buNone/>
            </a:pPr>
            <a:r>
              <a:rPr lang="en-GB" sz="2000" dirty="0">
                <a:solidFill>
                  <a:srgbClr val="164194"/>
                </a:solidFill>
                <a:latin typeface="Gill Sans MT" panose="020B0502020104020203" pitchFamily="34" charset="77"/>
              </a:rPr>
              <a:t>SME awareness</a:t>
            </a:r>
          </a:p>
          <a:p>
            <a:pPr marL="20638" lvl="1" indent="0">
              <a:spcBef>
                <a:spcPts val="0"/>
              </a:spcBef>
              <a:spcAft>
                <a:spcPts val="900"/>
              </a:spcAft>
              <a:buNone/>
            </a:pPr>
            <a:r>
              <a:rPr lang="en-GB" sz="2000" dirty="0">
                <a:solidFill>
                  <a:srgbClr val="164194"/>
                </a:solidFill>
                <a:latin typeface="Gill Sans MT" panose="020B0502020104020203" pitchFamily="34" charset="77"/>
              </a:rPr>
              <a:t>Awareness effectiveness </a:t>
            </a:r>
          </a:p>
          <a:p>
            <a:pPr marL="20638" lvl="1" indent="0">
              <a:spcBef>
                <a:spcPts val="0"/>
              </a:spcBef>
              <a:spcAft>
                <a:spcPts val="900"/>
              </a:spcAft>
              <a:buNone/>
            </a:pPr>
            <a:r>
              <a:rPr lang="en-GB" sz="2000" dirty="0">
                <a:solidFill>
                  <a:srgbClr val="164194"/>
                </a:solidFill>
                <a:latin typeface="Gill Sans MT" panose="020B0502020104020203" pitchFamily="34" charset="77"/>
              </a:rPr>
              <a:t>Supply chain </a:t>
            </a:r>
          </a:p>
          <a:p>
            <a:pPr marL="20638" lvl="1" indent="0">
              <a:spcBef>
                <a:spcPts val="0"/>
              </a:spcBef>
              <a:spcAft>
                <a:spcPts val="900"/>
              </a:spcAft>
              <a:buNone/>
            </a:pPr>
            <a:r>
              <a:rPr lang="en-GB" sz="2000" dirty="0">
                <a:solidFill>
                  <a:srgbClr val="164194"/>
                </a:solidFill>
                <a:latin typeface="Gill Sans MT" panose="020B0502020104020203" pitchFamily="34" charset="77"/>
              </a:rPr>
              <a:t>Exploitation strategy</a:t>
            </a:r>
          </a:p>
          <a:p>
            <a:pPr marL="20638" lvl="1" indent="0">
              <a:spcBef>
                <a:spcPts val="0"/>
              </a:spcBef>
              <a:spcAft>
                <a:spcPts val="900"/>
              </a:spcAft>
              <a:buNone/>
            </a:pPr>
            <a:r>
              <a:rPr lang="en-GB" sz="2000" dirty="0">
                <a:solidFill>
                  <a:srgbClr val="164194"/>
                </a:solidFill>
                <a:latin typeface="Gill Sans MT" panose="020B0502020104020203" pitchFamily="34" charset="77"/>
              </a:rPr>
              <a:t>Policy </a:t>
            </a:r>
            <a:r>
              <a:rPr lang="en-US" sz="2000" dirty="0">
                <a:solidFill>
                  <a:srgbClr val="164194"/>
                </a:solidFill>
                <a:latin typeface="Gill Sans MT" panose="020B0502020104020203" pitchFamily="34" charset="77"/>
              </a:rPr>
              <a:t>recommendations</a:t>
            </a:r>
          </a:p>
          <a:p>
            <a:pPr marL="20638" lvl="1" indent="0">
              <a:spcBef>
                <a:spcPts val="0"/>
              </a:spcBef>
              <a:spcAft>
                <a:spcPts val="900"/>
              </a:spcAft>
              <a:buNone/>
            </a:pPr>
            <a:r>
              <a:rPr lang="en-GB" sz="2000" dirty="0">
                <a:solidFill>
                  <a:srgbClr val="164194"/>
                </a:solidFill>
                <a:latin typeface="Gill Sans MT" panose="020B0502020104020203" pitchFamily="34" charset="77"/>
              </a:rPr>
              <a:t>Beyond Momentum!</a:t>
            </a:r>
          </a:p>
        </p:txBody>
      </p:sp>
    </p:spTree>
    <p:extLst>
      <p:ext uri="{BB962C8B-B14F-4D97-AF65-F5344CB8AC3E}">
        <p14:creationId xmlns:p14="http://schemas.microsoft.com/office/powerpoint/2010/main" val="36827946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0BFBD-617E-2C4D-9D04-117E936EDC00}"/>
              </a:ext>
            </a:extLst>
          </p:cNvPr>
          <p:cNvSpPr>
            <a:spLocks noGrp="1"/>
          </p:cNvSpPr>
          <p:nvPr>
            <p:ph type="title"/>
          </p:nvPr>
        </p:nvSpPr>
        <p:spPr>
          <a:xfrm>
            <a:off x="388272" y="273847"/>
            <a:ext cx="6376738" cy="504751"/>
          </a:xfrm>
        </p:spPr>
        <p:txBody>
          <a:bodyPr>
            <a:normAutofit/>
          </a:bodyPr>
          <a:lstStyle/>
          <a:p>
            <a:r>
              <a:rPr lang="en-GB" dirty="0"/>
              <a:t>SME cybersecurity awareness</a:t>
            </a:r>
            <a:endParaRPr lang="en-US" dirty="0"/>
          </a:p>
        </p:txBody>
      </p:sp>
      <p:sp>
        <p:nvSpPr>
          <p:cNvPr id="3" name="Content Placeholder 2">
            <a:extLst>
              <a:ext uri="{FF2B5EF4-FFF2-40B4-BE49-F238E27FC236}">
                <a16:creationId xmlns:a16="http://schemas.microsoft.com/office/drawing/2014/main" id="{9ED4DB7C-C1A7-7A43-841F-939184C774FB}"/>
              </a:ext>
            </a:extLst>
          </p:cNvPr>
          <p:cNvSpPr>
            <a:spLocks noGrp="1"/>
          </p:cNvSpPr>
          <p:nvPr>
            <p:ph idx="1"/>
          </p:nvPr>
        </p:nvSpPr>
        <p:spPr>
          <a:xfrm>
            <a:off x="430600" y="1129365"/>
            <a:ext cx="4219592" cy="3531729"/>
          </a:xfrm>
        </p:spPr>
        <p:txBody>
          <a:bodyPr>
            <a:normAutofit fontScale="92500" lnSpcReduction="10000"/>
          </a:bodyPr>
          <a:lstStyle/>
          <a:p>
            <a:pPr marL="0" indent="0">
              <a:lnSpc>
                <a:spcPct val="110000"/>
              </a:lnSpc>
              <a:spcBef>
                <a:spcPts val="0"/>
              </a:spcBef>
              <a:spcAft>
                <a:spcPts val="600"/>
              </a:spcAft>
              <a:buNone/>
            </a:pPr>
            <a:r>
              <a:rPr lang="en-GB" sz="2100" dirty="0">
                <a:solidFill>
                  <a:srgbClr val="174094"/>
                </a:solidFill>
              </a:rPr>
              <a:t>Cybersecurity awareness raising challenges</a:t>
            </a:r>
          </a:p>
          <a:p>
            <a:pPr marL="358775" indent="-188913">
              <a:lnSpc>
                <a:spcPct val="110000"/>
              </a:lnSpc>
              <a:spcBef>
                <a:spcPts val="0"/>
              </a:spcBef>
            </a:pPr>
            <a:r>
              <a:rPr lang="en-GB" sz="1800" dirty="0">
                <a:solidFill>
                  <a:srgbClr val="174094"/>
                </a:solidFill>
              </a:rPr>
              <a:t>Communication channels </a:t>
            </a:r>
          </a:p>
          <a:p>
            <a:pPr marL="358775" indent="-188913">
              <a:lnSpc>
                <a:spcPct val="110000"/>
              </a:lnSpc>
              <a:spcBef>
                <a:spcPts val="0"/>
              </a:spcBef>
              <a:spcAft>
                <a:spcPts val="600"/>
              </a:spcAft>
            </a:pPr>
            <a:r>
              <a:rPr lang="en-GB" sz="1800" dirty="0">
                <a:solidFill>
                  <a:srgbClr val="174094"/>
                </a:solidFill>
              </a:rPr>
              <a:t>Focus on non-IT SMEs</a:t>
            </a:r>
          </a:p>
          <a:p>
            <a:pPr marL="0" indent="0">
              <a:lnSpc>
                <a:spcPct val="110000"/>
              </a:lnSpc>
              <a:spcBef>
                <a:spcPts val="0"/>
              </a:spcBef>
              <a:spcAft>
                <a:spcPts val="600"/>
              </a:spcAft>
              <a:buNone/>
            </a:pPr>
            <a:r>
              <a:rPr lang="en-GB" sz="2100" dirty="0">
                <a:solidFill>
                  <a:srgbClr val="174094"/>
                </a:solidFill>
              </a:rPr>
              <a:t>Proposed actions:</a:t>
            </a:r>
            <a:endParaRPr lang="de-DE" sz="2100" dirty="0">
              <a:solidFill>
                <a:srgbClr val="174094"/>
              </a:solidFill>
            </a:endParaRPr>
          </a:p>
          <a:p>
            <a:pPr marL="358775" indent="-215900">
              <a:lnSpc>
                <a:spcPct val="110000"/>
              </a:lnSpc>
              <a:spcBef>
                <a:spcPts val="0"/>
              </a:spcBef>
            </a:pPr>
            <a:r>
              <a:rPr lang="de-DE" sz="1800" dirty="0" err="1">
                <a:solidFill>
                  <a:srgbClr val="174094"/>
                </a:solidFill>
              </a:rPr>
              <a:t>Voluntary</a:t>
            </a:r>
            <a:r>
              <a:rPr lang="de-DE" sz="1800" dirty="0">
                <a:solidFill>
                  <a:srgbClr val="174094"/>
                </a:solidFill>
              </a:rPr>
              <a:t> </a:t>
            </a:r>
            <a:r>
              <a:rPr lang="de-DE" sz="1800" dirty="0" err="1">
                <a:solidFill>
                  <a:srgbClr val="174094"/>
                </a:solidFill>
              </a:rPr>
              <a:t>participation</a:t>
            </a:r>
            <a:endParaRPr lang="de-DE" sz="1800" dirty="0">
              <a:solidFill>
                <a:srgbClr val="174094"/>
              </a:solidFill>
            </a:endParaRPr>
          </a:p>
          <a:p>
            <a:pPr marL="358775" indent="-215900">
              <a:lnSpc>
                <a:spcPct val="110000"/>
              </a:lnSpc>
              <a:spcBef>
                <a:spcPts val="0"/>
              </a:spcBef>
            </a:pPr>
            <a:r>
              <a:rPr lang="de-DE" sz="1800" dirty="0" err="1">
                <a:solidFill>
                  <a:srgbClr val="174094"/>
                </a:solidFill>
              </a:rPr>
              <a:t>Enforceable</a:t>
            </a:r>
            <a:r>
              <a:rPr lang="de-DE" sz="1800" dirty="0">
                <a:solidFill>
                  <a:srgbClr val="174094"/>
                </a:solidFill>
              </a:rPr>
              <a:t> </a:t>
            </a:r>
            <a:r>
              <a:rPr lang="de-DE" sz="1800" dirty="0" err="1">
                <a:solidFill>
                  <a:srgbClr val="174094"/>
                </a:solidFill>
              </a:rPr>
              <a:t>measures</a:t>
            </a:r>
            <a:endParaRPr lang="de-DE" sz="1800" dirty="0">
              <a:solidFill>
                <a:srgbClr val="174094"/>
              </a:solidFill>
            </a:endParaRPr>
          </a:p>
          <a:p>
            <a:pPr marL="358775" indent="-215900">
              <a:lnSpc>
                <a:spcPct val="110000"/>
              </a:lnSpc>
              <a:spcBef>
                <a:spcPts val="0"/>
              </a:spcBef>
            </a:pPr>
            <a:r>
              <a:rPr lang="de-DE" sz="1800" dirty="0">
                <a:solidFill>
                  <a:srgbClr val="174094"/>
                </a:solidFill>
              </a:rPr>
              <a:t>`National </a:t>
            </a:r>
            <a:r>
              <a:rPr lang="de-DE" sz="1800" dirty="0" err="1">
                <a:solidFill>
                  <a:srgbClr val="174094"/>
                </a:solidFill>
              </a:rPr>
              <a:t>or</a:t>
            </a:r>
            <a:r>
              <a:rPr lang="de-DE" sz="1800" dirty="0">
                <a:solidFill>
                  <a:srgbClr val="174094"/>
                </a:solidFill>
              </a:rPr>
              <a:t> supranational </a:t>
            </a:r>
            <a:r>
              <a:rPr lang="de-DE" sz="1800" dirty="0" err="1">
                <a:solidFill>
                  <a:srgbClr val="174094"/>
                </a:solidFill>
              </a:rPr>
              <a:t>directives</a:t>
            </a:r>
            <a:endParaRPr lang="de-DE" sz="1800" dirty="0">
              <a:solidFill>
                <a:srgbClr val="174094"/>
              </a:solidFill>
            </a:endParaRPr>
          </a:p>
          <a:p>
            <a:pPr marL="358775" indent="-215900">
              <a:lnSpc>
                <a:spcPct val="110000"/>
              </a:lnSpc>
              <a:spcBef>
                <a:spcPts val="0"/>
              </a:spcBef>
              <a:spcAft>
                <a:spcPts val="600"/>
              </a:spcAft>
            </a:pPr>
            <a:r>
              <a:rPr lang="de-DE" sz="1800" dirty="0">
                <a:solidFill>
                  <a:srgbClr val="174094"/>
                </a:solidFill>
              </a:rPr>
              <a:t>SME </a:t>
            </a:r>
            <a:r>
              <a:rPr lang="de-DE" sz="1800" dirty="0" err="1">
                <a:solidFill>
                  <a:srgbClr val="174094"/>
                </a:solidFill>
              </a:rPr>
              <a:t>survey</a:t>
            </a:r>
            <a:endParaRPr lang="en-GB" sz="1800" dirty="0">
              <a:solidFill>
                <a:srgbClr val="174094"/>
              </a:solidFill>
            </a:endParaRPr>
          </a:p>
          <a:p>
            <a:pPr marL="0" indent="0">
              <a:lnSpc>
                <a:spcPct val="110000"/>
              </a:lnSpc>
              <a:spcBef>
                <a:spcPts val="0"/>
              </a:spcBef>
              <a:spcAft>
                <a:spcPts val="600"/>
              </a:spcAft>
              <a:buNone/>
            </a:pPr>
            <a:r>
              <a:rPr lang="de-DE" sz="1900" dirty="0">
                <a:solidFill>
                  <a:srgbClr val="174094"/>
                </a:solidFill>
              </a:rPr>
              <a:t>Data </a:t>
            </a:r>
            <a:r>
              <a:rPr lang="de-DE" sz="1900" dirty="0" err="1">
                <a:solidFill>
                  <a:srgbClr val="174094"/>
                </a:solidFill>
              </a:rPr>
              <a:t>collection</a:t>
            </a:r>
            <a:r>
              <a:rPr lang="de-DE" sz="1900" dirty="0">
                <a:solidFill>
                  <a:srgbClr val="174094"/>
                </a:solidFill>
              </a:rPr>
              <a:t> </a:t>
            </a:r>
            <a:r>
              <a:rPr lang="de-DE" sz="1900" dirty="0" err="1">
                <a:solidFill>
                  <a:srgbClr val="174094"/>
                </a:solidFill>
              </a:rPr>
              <a:t>and</a:t>
            </a:r>
            <a:r>
              <a:rPr lang="de-DE" sz="1900" dirty="0">
                <a:solidFill>
                  <a:srgbClr val="174094"/>
                </a:solidFill>
              </a:rPr>
              <a:t> </a:t>
            </a:r>
            <a:r>
              <a:rPr lang="de-DE" sz="1900" dirty="0" err="1">
                <a:solidFill>
                  <a:srgbClr val="174094"/>
                </a:solidFill>
              </a:rPr>
              <a:t>analysis</a:t>
            </a:r>
            <a:endParaRPr lang="de-DE" sz="1900" dirty="0">
              <a:solidFill>
                <a:srgbClr val="174094"/>
              </a:solidFill>
            </a:endParaRPr>
          </a:p>
          <a:p>
            <a:pPr marL="0" indent="0">
              <a:lnSpc>
                <a:spcPct val="110000"/>
              </a:lnSpc>
              <a:spcBef>
                <a:spcPts val="0"/>
              </a:spcBef>
              <a:spcAft>
                <a:spcPts val="600"/>
              </a:spcAft>
              <a:buNone/>
            </a:pPr>
            <a:r>
              <a:rPr lang="de-DE" sz="1900" dirty="0" err="1">
                <a:solidFill>
                  <a:srgbClr val="174094"/>
                </a:solidFill>
              </a:rPr>
              <a:t>Recommendations</a:t>
            </a:r>
            <a:endParaRPr lang="en-GB" sz="1900" dirty="0">
              <a:solidFill>
                <a:srgbClr val="174094"/>
              </a:solidFill>
            </a:endParaRPr>
          </a:p>
        </p:txBody>
      </p:sp>
      <p:sp>
        <p:nvSpPr>
          <p:cNvPr id="5" name="Slide Number Placeholder 4">
            <a:extLst>
              <a:ext uri="{FF2B5EF4-FFF2-40B4-BE49-F238E27FC236}">
                <a16:creationId xmlns:a16="http://schemas.microsoft.com/office/drawing/2014/main" id="{07103446-1C25-A940-A9F1-CB6BDC2F5951}"/>
              </a:ext>
            </a:extLst>
          </p:cNvPr>
          <p:cNvSpPr>
            <a:spLocks noGrp="1"/>
          </p:cNvSpPr>
          <p:nvPr>
            <p:ph type="sldNum" sz="quarter" idx="12"/>
          </p:nvPr>
        </p:nvSpPr>
        <p:spPr/>
        <p:txBody>
          <a:bodyPr/>
          <a:lstStyle/>
          <a:p>
            <a:fld id="{375AD2CE-F49B-4E00-A4C1-B0C86F7952B9}" type="slidenum">
              <a:rPr lang="de-DE" smtClean="0">
                <a:solidFill>
                  <a:prstClr val="black">
                    <a:tint val="75000"/>
                  </a:prstClr>
                </a:solidFill>
              </a:rPr>
              <a:pPr/>
              <a:t>20</a:t>
            </a:fld>
            <a:endParaRPr lang="de-DE" dirty="0">
              <a:solidFill>
                <a:prstClr val="black">
                  <a:tint val="75000"/>
                </a:prstClr>
              </a:solidFill>
            </a:endParaRPr>
          </a:p>
        </p:txBody>
      </p:sp>
      <p:sp>
        <p:nvSpPr>
          <p:cNvPr id="9" name="Date Placeholder 5">
            <a:extLst>
              <a:ext uri="{FF2B5EF4-FFF2-40B4-BE49-F238E27FC236}">
                <a16:creationId xmlns:a16="http://schemas.microsoft.com/office/drawing/2014/main" id="{A79E6280-35D5-F040-9D63-2873DBDAC199}"/>
              </a:ext>
            </a:extLst>
          </p:cNvPr>
          <p:cNvSpPr>
            <a:spLocks noGrp="1"/>
          </p:cNvSpPr>
          <p:nvPr>
            <p:ph type="dt" sz="half" idx="10"/>
          </p:nvPr>
        </p:nvSpPr>
        <p:spPr>
          <a:xfrm>
            <a:off x="388272" y="4767264"/>
            <a:ext cx="2057400" cy="273844"/>
          </a:xfrm>
        </p:spPr>
        <p:txBody>
          <a:bodyPr/>
          <a:lstStyle/>
          <a:p>
            <a:fld id="{D0077B40-E328-2546-AC34-49BC20E8CF2E}" type="datetime4">
              <a:rPr lang="en-GB" smtClean="0"/>
              <a:pPr/>
              <a:t>2 December 2022</a:t>
            </a:fld>
            <a:endParaRPr lang="en-US" dirty="0"/>
          </a:p>
        </p:txBody>
      </p:sp>
      <p:sp>
        <p:nvSpPr>
          <p:cNvPr id="4" name="Content Placeholder 2">
            <a:extLst>
              <a:ext uri="{FF2B5EF4-FFF2-40B4-BE49-F238E27FC236}">
                <a16:creationId xmlns:a16="http://schemas.microsoft.com/office/drawing/2014/main" id="{568A5EF6-F3AF-D1E5-95A2-C4802C8F6DEA}"/>
              </a:ext>
            </a:extLst>
          </p:cNvPr>
          <p:cNvSpPr txBox="1">
            <a:spLocks/>
          </p:cNvSpPr>
          <p:nvPr/>
        </p:nvSpPr>
        <p:spPr>
          <a:xfrm>
            <a:off x="4572000" y="1129366"/>
            <a:ext cx="4219592" cy="3911742"/>
          </a:xfrm>
          <a:prstGeom prst="rect">
            <a:avLst/>
          </a:prstGeom>
        </p:spPr>
        <p:txBody>
          <a:bodyPr vert="horz" lIns="77925" tIns="38963" rIns="77925" bIns="38963" rtlCol="0">
            <a:normAutofit/>
          </a:bodyPr>
          <a:lstStyle>
            <a:lvl1pPr marL="158283" indent="-158283" algn="l" defTabSz="633127" rtl="0" eaLnBrk="1" latinLnBrk="0" hangingPunct="1">
              <a:lnSpc>
                <a:spcPct val="90000"/>
              </a:lnSpc>
              <a:spcBef>
                <a:spcPts val="693"/>
              </a:spcBef>
              <a:buFont typeface="Arial" panose="020B0604020202020204" pitchFamily="34" charset="0"/>
              <a:buChar char="•"/>
              <a:defRPr sz="2000" kern="1200">
                <a:solidFill>
                  <a:schemeClr val="tx1"/>
                </a:solidFill>
                <a:latin typeface="+mj-lt"/>
                <a:ea typeface="+mn-ea"/>
                <a:cs typeface="+mn-cs"/>
              </a:defRPr>
            </a:lvl1pPr>
            <a:lvl2pPr marL="474845" indent="-158283" algn="l" defTabSz="633127" rtl="0" eaLnBrk="1" latinLnBrk="0" hangingPunct="1">
              <a:lnSpc>
                <a:spcPct val="90000"/>
              </a:lnSpc>
              <a:spcBef>
                <a:spcPts val="345"/>
              </a:spcBef>
              <a:buFont typeface="Arial" panose="020B0604020202020204" pitchFamily="34" charset="0"/>
              <a:buChar char="•"/>
              <a:defRPr sz="1700" kern="1200">
                <a:solidFill>
                  <a:schemeClr val="tx1"/>
                </a:solidFill>
                <a:latin typeface="+mj-lt"/>
                <a:ea typeface="+mn-ea"/>
                <a:cs typeface="+mn-cs"/>
              </a:defRPr>
            </a:lvl2pPr>
            <a:lvl3pPr marL="791408" indent="-158283" algn="l" defTabSz="633127" rtl="0" eaLnBrk="1" latinLnBrk="0" hangingPunct="1">
              <a:lnSpc>
                <a:spcPct val="90000"/>
              </a:lnSpc>
              <a:spcBef>
                <a:spcPts val="345"/>
              </a:spcBef>
              <a:buFont typeface="Arial" panose="020B0604020202020204" pitchFamily="34" charset="0"/>
              <a:buChar char="•"/>
              <a:defRPr sz="1500" kern="1200">
                <a:solidFill>
                  <a:schemeClr val="tx1"/>
                </a:solidFill>
                <a:latin typeface="+mj-lt"/>
                <a:ea typeface="+mn-ea"/>
                <a:cs typeface="+mn-cs"/>
              </a:defRPr>
            </a:lvl3pPr>
            <a:lvl4pPr marL="1107971" indent="-158283" algn="l" defTabSz="633127" rtl="0" eaLnBrk="1" latinLnBrk="0" hangingPunct="1">
              <a:lnSpc>
                <a:spcPct val="90000"/>
              </a:lnSpc>
              <a:spcBef>
                <a:spcPts val="345"/>
              </a:spcBef>
              <a:buFont typeface="Arial" panose="020B0604020202020204" pitchFamily="34" charset="0"/>
              <a:buChar char="•"/>
              <a:defRPr sz="1400" kern="1200">
                <a:solidFill>
                  <a:schemeClr val="tx1"/>
                </a:solidFill>
                <a:latin typeface="+mj-lt"/>
                <a:ea typeface="+mn-ea"/>
                <a:cs typeface="+mn-cs"/>
              </a:defRPr>
            </a:lvl4pPr>
            <a:lvl5pPr marL="1424535" indent="-158283" algn="l" defTabSz="633127" rtl="0" eaLnBrk="1" latinLnBrk="0" hangingPunct="1">
              <a:lnSpc>
                <a:spcPct val="90000"/>
              </a:lnSpc>
              <a:spcBef>
                <a:spcPts val="345"/>
              </a:spcBef>
              <a:buFont typeface="Arial" panose="020B0604020202020204" pitchFamily="34" charset="0"/>
              <a:buChar char="•"/>
              <a:defRPr sz="1200" kern="1200">
                <a:solidFill>
                  <a:schemeClr val="tx1"/>
                </a:solidFill>
                <a:latin typeface="+mj-lt"/>
                <a:ea typeface="+mn-ea"/>
                <a:cs typeface="+mn-cs"/>
              </a:defRPr>
            </a:lvl5pPr>
            <a:lvl6pPr marL="1741097" indent="-158283" algn="l" defTabSz="633127" rtl="0" eaLnBrk="1" latinLnBrk="0" hangingPunct="1">
              <a:lnSpc>
                <a:spcPct val="90000"/>
              </a:lnSpc>
              <a:spcBef>
                <a:spcPts val="345"/>
              </a:spcBef>
              <a:buFont typeface="Arial" panose="020B0604020202020204" pitchFamily="34" charset="0"/>
              <a:buChar char="•"/>
              <a:defRPr sz="1200" kern="1200">
                <a:solidFill>
                  <a:schemeClr val="tx1"/>
                </a:solidFill>
                <a:latin typeface="+mn-lt"/>
                <a:ea typeface="+mn-ea"/>
                <a:cs typeface="+mn-cs"/>
              </a:defRPr>
            </a:lvl6pPr>
            <a:lvl7pPr marL="2057661" indent="-158283" algn="l" defTabSz="633127" rtl="0" eaLnBrk="1" latinLnBrk="0" hangingPunct="1">
              <a:lnSpc>
                <a:spcPct val="90000"/>
              </a:lnSpc>
              <a:spcBef>
                <a:spcPts val="345"/>
              </a:spcBef>
              <a:buFont typeface="Arial" panose="020B0604020202020204" pitchFamily="34" charset="0"/>
              <a:buChar char="•"/>
              <a:defRPr sz="1200" kern="1200">
                <a:solidFill>
                  <a:schemeClr val="tx1"/>
                </a:solidFill>
                <a:latin typeface="+mn-lt"/>
                <a:ea typeface="+mn-ea"/>
                <a:cs typeface="+mn-cs"/>
              </a:defRPr>
            </a:lvl7pPr>
            <a:lvl8pPr marL="2374223" indent="-158283" algn="l" defTabSz="633127" rtl="0" eaLnBrk="1" latinLnBrk="0" hangingPunct="1">
              <a:lnSpc>
                <a:spcPct val="90000"/>
              </a:lnSpc>
              <a:spcBef>
                <a:spcPts val="345"/>
              </a:spcBef>
              <a:buFont typeface="Arial" panose="020B0604020202020204" pitchFamily="34" charset="0"/>
              <a:buChar char="•"/>
              <a:defRPr sz="1200" kern="1200">
                <a:solidFill>
                  <a:schemeClr val="tx1"/>
                </a:solidFill>
                <a:latin typeface="+mn-lt"/>
                <a:ea typeface="+mn-ea"/>
                <a:cs typeface="+mn-cs"/>
              </a:defRPr>
            </a:lvl8pPr>
            <a:lvl9pPr marL="2690787" indent="-158283" algn="l" defTabSz="633127" rtl="0" eaLnBrk="1" latinLnBrk="0" hangingPunct="1">
              <a:lnSpc>
                <a:spcPct val="90000"/>
              </a:lnSpc>
              <a:spcBef>
                <a:spcPts val="345"/>
              </a:spcBef>
              <a:buFont typeface="Arial" panose="020B0604020202020204" pitchFamily="34" charset="0"/>
              <a:buChar char="•"/>
              <a:defRPr sz="12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GB" sz="1900" dirty="0">
                <a:solidFill>
                  <a:srgbClr val="174094"/>
                </a:solidFill>
                <a:latin typeface="Gill Sans MT" panose="020B0502020104020203" pitchFamily="34" charset="77"/>
              </a:rPr>
              <a:t>Collaboration with other projects:</a:t>
            </a:r>
          </a:p>
          <a:p>
            <a:pPr marL="400050" indent="-214313">
              <a:lnSpc>
                <a:spcPct val="100000"/>
              </a:lnSpc>
              <a:spcBef>
                <a:spcPts val="0"/>
              </a:spcBef>
            </a:pPr>
            <a:r>
              <a:rPr lang="en-GB" sz="1700" dirty="0">
                <a:solidFill>
                  <a:srgbClr val="174094"/>
                </a:solidFill>
                <a:latin typeface="Gill Sans MT" panose="020B0502020104020203" pitchFamily="34" charset="77"/>
              </a:rPr>
              <a:t>Cyber GEIGER (Cluj </a:t>
            </a:r>
            <a:r>
              <a:rPr lang="en-GB" sz="1700" dirty="0" err="1">
                <a:solidFill>
                  <a:srgbClr val="174094"/>
                </a:solidFill>
                <a:latin typeface="Gill Sans MT" panose="020B0502020104020203" pitchFamily="34" charset="77"/>
              </a:rPr>
              <a:t>Napoca</a:t>
            </a:r>
            <a:r>
              <a:rPr lang="en-GB" sz="1700" dirty="0">
                <a:solidFill>
                  <a:srgbClr val="174094"/>
                </a:solidFill>
                <a:latin typeface="Gill Sans MT" panose="020B0502020104020203" pitchFamily="34" charset="77"/>
              </a:rPr>
              <a:t>)</a:t>
            </a:r>
          </a:p>
          <a:p>
            <a:pPr marL="400050" indent="-214313">
              <a:lnSpc>
                <a:spcPct val="100000"/>
              </a:lnSpc>
              <a:spcBef>
                <a:spcPts val="0"/>
              </a:spcBef>
            </a:pPr>
            <a:r>
              <a:rPr lang="en-GB" sz="1700" dirty="0">
                <a:solidFill>
                  <a:srgbClr val="174094"/>
                </a:solidFill>
                <a:latin typeface="Gill Sans MT" panose="020B0502020104020203" pitchFamily="34" charset="77"/>
              </a:rPr>
              <a:t>MIND4MACHINES (VTT)</a:t>
            </a:r>
          </a:p>
          <a:p>
            <a:pPr marL="0" indent="0">
              <a:lnSpc>
                <a:spcPct val="100000"/>
              </a:lnSpc>
              <a:spcBef>
                <a:spcPts val="0"/>
              </a:spcBef>
              <a:spcAft>
                <a:spcPts val="600"/>
              </a:spcAft>
              <a:buNone/>
            </a:pPr>
            <a:r>
              <a:rPr lang="en-GB" sz="1900" dirty="0">
                <a:solidFill>
                  <a:srgbClr val="174094"/>
                </a:solidFill>
                <a:latin typeface="Gill Sans MT" panose="020B0502020104020203" pitchFamily="34" charset="77"/>
              </a:rPr>
              <a:t>Outreach to:</a:t>
            </a:r>
          </a:p>
          <a:p>
            <a:pPr marL="400050" indent="-214313">
              <a:lnSpc>
                <a:spcPct val="100000"/>
              </a:lnSpc>
              <a:spcBef>
                <a:spcPts val="0"/>
              </a:spcBef>
            </a:pPr>
            <a:r>
              <a:rPr lang="de-DE" sz="1700" dirty="0">
                <a:solidFill>
                  <a:srgbClr val="174094"/>
                </a:solidFill>
                <a:latin typeface="Gill Sans MT" panose="020B0502020104020203" pitchFamily="34" charset="77"/>
              </a:rPr>
              <a:t>National SME </a:t>
            </a:r>
            <a:r>
              <a:rPr lang="de-DE" sz="1700" dirty="0" err="1">
                <a:solidFill>
                  <a:srgbClr val="174094"/>
                </a:solidFill>
                <a:latin typeface="Gill Sans MT" panose="020B0502020104020203" pitchFamily="34" charset="77"/>
              </a:rPr>
              <a:t>federations</a:t>
            </a:r>
            <a:endParaRPr lang="de-DE" sz="1700" dirty="0">
              <a:solidFill>
                <a:srgbClr val="174094"/>
              </a:solidFill>
              <a:latin typeface="Gill Sans MT" panose="020B0502020104020203" pitchFamily="34" charset="77"/>
            </a:endParaRPr>
          </a:p>
          <a:p>
            <a:pPr marL="400050" indent="-214313">
              <a:lnSpc>
                <a:spcPct val="100000"/>
              </a:lnSpc>
              <a:spcBef>
                <a:spcPts val="0"/>
              </a:spcBef>
            </a:pPr>
            <a:r>
              <a:rPr lang="de-DE" sz="1700" dirty="0">
                <a:solidFill>
                  <a:srgbClr val="174094"/>
                </a:solidFill>
                <a:latin typeface="Gill Sans MT" panose="020B0502020104020203" pitchFamily="34" charset="77"/>
              </a:rPr>
              <a:t>National / international trade </a:t>
            </a:r>
            <a:r>
              <a:rPr lang="de-DE" sz="1700" dirty="0" err="1">
                <a:solidFill>
                  <a:srgbClr val="174094"/>
                </a:solidFill>
                <a:latin typeface="Gill Sans MT" panose="020B0502020104020203" pitchFamily="34" charset="77"/>
              </a:rPr>
              <a:t>associations</a:t>
            </a:r>
            <a:endParaRPr lang="de-DE" sz="1700" dirty="0">
              <a:solidFill>
                <a:srgbClr val="174094"/>
              </a:solidFill>
              <a:latin typeface="Gill Sans MT" panose="020B0502020104020203" pitchFamily="34" charset="77"/>
            </a:endParaRPr>
          </a:p>
          <a:p>
            <a:pPr marL="400050" indent="-214313">
              <a:lnSpc>
                <a:spcPct val="100000"/>
              </a:lnSpc>
              <a:spcBef>
                <a:spcPts val="0"/>
              </a:spcBef>
            </a:pPr>
            <a:r>
              <a:rPr lang="de-DE" sz="1700" dirty="0" err="1">
                <a:solidFill>
                  <a:srgbClr val="174094"/>
                </a:solidFill>
                <a:latin typeface="Gill Sans MT" panose="020B0502020104020203" pitchFamily="34" charset="77"/>
              </a:rPr>
              <a:t>Local</a:t>
            </a:r>
            <a:r>
              <a:rPr lang="de-DE" sz="1700" dirty="0">
                <a:solidFill>
                  <a:srgbClr val="174094"/>
                </a:solidFill>
                <a:latin typeface="Gill Sans MT" panose="020B0502020104020203" pitchFamily="34" charset="77"/>
              </a:rPr>
              <a:t> Chambers </a:t>
            </a:r>
            <a:r>
              <a:rPr lang="de-DE" sz="1700" dirty="0" err="1">
                <a:solidFill>
                  <a:srgbClr val="174094"/>
                </a:solidFill>
                <a:latin typeface="Gill Sans MT" panose="020B0502020104020203" pitchFamily="34" charset="77"/>
              </a:rPr>
              <a:t>of</a:t>
            </a:r>
            <a:r>
              <a:rPr lang="de-DE" sz="1700" dirty="0">
                <a:solidFill>
                  <a:srgbClr val="174094"/>
                </a:solidFill>
                <a:latin typeface="Gill Sans MT" panose="020B0502020104020203" pitchFamily="34" charset="77"/>
              </a:rPr>
              <a:t> Commerce</a:t>
            </a:r>
          </a:p>
          <a:p>
            <a:pPr marL="0" indent="0">
              <a:lnSpc>
                <a:spcPct val="100000"/>
              </a:lnSpc>
              <a:spcBef>
                <a:spcPts val="0"/>
              </a:spcBef>
              <a:buFont typeface="Arial" panose="020B0604020202020204" pitchFamily="34" charset="0"/>
              <a:buNone/>
            </a:pPr>
            <a:endParaRPr lang="en-GB" sz="1700" dirty="0">
              <a:solidFill>
                <a:srgbClr val="174094"/>
              </a:solidFill>
              <a:latin typeface="Gill Sans MT" panose="020B0502020104020203" pitchFamily="34" charset="77"/>
            </a:endParaRPr>
          </a:p>
        </p:txBody>
      </p:sp>
      <p:sp>
        <p:nvSpPr>
          <p:cNvPr id="7" name="TextBox 6">
            <a:extLst>
              <a:ext uri="{FF2B5EF4-FFF2-40B4-BE49-F238E27FC236}">
                <a16:creationId xmlns:a16="http://schemas.microsoft.com/office/drawing/2014/main" id="{C78FF9DA-2973-D0FA-77CA-D9A64F6D3E1C}"/>
              </a:ext>
            </a:extLst>
          </p:cNvPr>
          <p:cNvSpPr txBox="1"/>
          <p:nvPr/>
        </p:nvSpPr>
        <p:spPr>
          <a:xfrm>
            <a:off x="4572000" y="3197526"/>
            <a:ext cx="4658008" cy="1508105"/>
          </a:xfrm>
          <a:prstGeom prst="rect">
            <a:avLst/>
          </a:prstGeom>
          <a:noFill/>
        </p:spPr>
        <p:txBody>
          <a:bodyPr wrap="square">
            <a:spAutoFit/>
          </a:bodyPr>
          <a:lstStyle/>
          <a:p>
            <a:pPr defTabSz="633127">
              <a:spcAft>
                <a:spcPts val="600"/>
              </a:spcAft>
            </a:pPr>
            <a:r>
              <a:rPr lang="en-GB" sz="1900" dirty="0">
                <a:solidFill>
                  <a:srgbClr val="174094"/>
                </a:solidFill>
                <a:latin typeface="Gill Sans MT" panose="020B0502020104020203" pitchFamily="34" charset="77"/>
              </a:rPr>
              <a:t>Investigation of:</a:t>
            </a:r>
          </a:p>
          <a:p>
            <a:pPr marL="400050" indent="-214313">
              <a:lnSpc>
                <a:spcPct val="100000"/>
              </a:lnSpc>
              <a:spcBef>
                <a:spcPts val="0"/>
              </a:spcBef>
              <a:buFont typeface="Arial" panose="020B0604020202020204" pitchFamily="34" charset="0"/>
              <a:buChar char="•"/>
            </a:pPr>
            <a:r>
              <a:rPr lang="de-DE" sz="1700" dirty="0">
                <a:solidFill>
                  <a:srgbClr val="174094"/>
                </a:solidFill>
                <a:latin typeface="Gill Sans MT" panose="020B0502020104020203" pitchFamily="34" charset="77"/>
              </a:rPr>
              <a:t>Banks</a:t>
            </a:r>
          </a:p>
          <a:p>
            <a:pPr marL="400050" indent="-214313">
              <a:lnSpc>
                <a:spcPct val="100000"/>
              </a:lnSpc>
              <a:spcBef>
                <a:spcPts val="0"/>
              </a:spcBef>
              <a:buFont typeface="Arial" panose="020B0604020202020204" pitchFamily="34" charset="0"/>
              <a:buChar char="•"/>
            </a:pPr>
            <a:r>
              <a:rPr lang="de-DE" sz="1700" dirty="0">
                <a:solidFill>
                  <a:srgbClr val="174094"/>
                </a:solidFill>
                <a:latin typeface="Gill Sans MT" panose="020B0502020104020203" pitchFamily="34" charset="77"/>
              </a:rPr>
              <a:t>Investors</a:t>
            </a:r>
          </a:p>
          <a:p>
            <a:pPr marL="400050" indent="-214313">
              <a:lnSpc>
                <a:spcPct val="100000"/>
              </a:lnSpc>
              <a:spcBef>
                <a:spcPts val="0"/>
              </a:spcBef>
              <a:buFont typeface="Arial" panose="020B0604020202020204" pitchFamily="34" charset="0"/>
              <a:buChar char="•"/>
            </a:pPr>
            <a:r>
              <a:rPr lang="de-DE" sz="1700" dirty="0">
                <a:solidFill>
                  <a:srgbClr val="174094"/>
                </a:solidFill>
                <a:latin typeface="Gill Sans MT" panose="020B0502020104020203" pitchFamily="34" charset="77"/>
              </a:rPr>
              <a:t>Accountants</a:t>
            </a:r>
          </a:p>
          <a:p>
            <a:pPr marL="400050" indent="-214313">
              <a:lnSpc>
                <a:spcPct val="100000"/>
              </a:lnSpc>
              <a:spcBef>
                <a:spcPts val="0"/>
              </a:spcBef>
              <a:buFont typeface="Arial" panose="020B0604020202020204" pitchFamily="34" charset="0"/>
              <a:buChar char="•"/>
            </a:pPr>
            <a:r>
              <a:rPr lang="de-DE" sz="1700" dirty="0">
                <a:solidFill>
                  <a:srgbClr val="174094"/>
                </a:solidFill>
                <a:latin typeface="Gill Sans MT" panose="020B0502020104020203" pitchFamily="34" charset="77"/>
              </a:rPr>
              <a:t>Insurance </a:t>
            </a:r>
            <a:r>
              <a:rPr lang="de-DE" sz="1700" dirty="0" err="1">
                <a:solidFill>
                  <a:srgbClr val="174094"/>
                </a:solidFill>
                <a:latin typeface="Gill Sans MT" panose="020B0502020104020203" pitchFamily="34" charset="77"/>
              </a:rPr>
              <a:t>companies</a:t>
            </a:r>
            <a:endParaRPr lang="de-DE" sz="1700" dirty="0">
              <a:solidFill>
                <a:srgbClr val="174094"/>
              </a:solidFill>
              <a:latin typeface="Gill Sans MT" panose="020B0502020104020203" pitchFamily="34" charset="77"/>
            </a:endParaRPr>
          </a:p>
        </p:txBody>
      </p:sp>
    </p:spTree>
    <p:extLst>
      <p:ext uri="{BB962C8B-B14F-4D97-AF65-F5344CB8AC3E}">
        <p14:creationId xmlns:p14="http://schemas.microsoft.com/office/powerpoint/2010/main" val="34450986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CFB3A-8C4E-0948-8538-A435BC0600FF}"/>
              </a:ext>
            </a:extLst>
          </p:cNvPr>
          <p:cNvSpPr>
            <a:spLocks noGrp="1"/>
          </p:cNvSpPr>
          <p:nvPr>
            <p:ph type="title"/>
          </p:nvPr>
        </p:nvSpPr>
        <p:spPr>
          <a:xfrm>
            <a:off x="388272" y="273847"/>
            <a:ext cx="6647010" cy="994172"/>
          </a:xfrm>
        </p:spPr>
        <p:txBody>
          <a:bodyPr/>
          <a:lstStyle/>
          <a:p>
            <a:pPr marL="1023938" indent="-1023938"/>
            <a:r>
              <a:rPr lang="en-GB" dirty="0"/>
              <a:t>Supply chain security recommendations</a:t>
            </a:r>
            <a:endParaRPr lang="en-US" dirty="0"/>
          </a:p>
        </p:txBody>
      </p:sp>
      <p:sp>
        <p:nvSpPr>
          <p:cNvPr id="5" name="Slide Number Placeholder 4">
            <a:extLst>
              <a:ext uri="{FF2B5EF4-FFF2-40B4-BE49-F238E27FC236}">
                <a16:creationId xmlns:a16="http://schemas.microsoft.com/office/drawing/2014/main" id="{0EE74638-1E29-0247-97A8-11DD259BAC8E}"/>
              </a:ext>
            </a:extLst>
          </p:cNvPr>
          <p:cNvSpPr>
            <a:spLocks noGrp="1"/>
          </p:cNvSpPr>
          <p:nvPr>
            <p:ph type="sldNum" sz="quarter" idx="12"/>
          </p:nvPr>
        </p:nvSpPr>
        <p:spPr/>
        <p:txBody>
          <a:bodyPr/>
          <a:lstStyle/>
          <a:p>
            <a:fld id="{375AD2CE-F49B-4E00-A4C1-B0C86F7952B9}" type="slidenum">
              <a:rPr lang="de-DE" smtClean="0">
                <a:solidFill>
                  <a:prstClr val="black">
                    <a:tint val="75000"/>
                  </a:prstClr>
                </a:solidFill>
              </a:rPr>
              <a:pPr/>
              <a:t>21</a:t>
            </a:fld>
            <a:endParaRPr lang="de-DE" dirty="0">
              <a:solidFill>
                <a:prstClr val="black">
                  <a:tint val="75000"/>
                </a:prstClr>
              </a:solidFill>
            </a:endParaRPr>
          </a:p>
        </p:txBody>
      </p:sp>
      <p:sp>
        <p:nvSpPr>
          <p:cNvPr id="6" name="Date Placeholder 5">
            <a:extLst>
              <a:ext uri="{FF2B5EF4-FFF2-40B4-BE49-F238E27FC236}">
                <a16:creationId xmlns:a16="http://schemas.microsoft.com/office/drawing/2014/main" id="{E6D698F3-64F9-A344-9801-061CADC45727}"/>
              </a:ext>
            </a:extLst>
          </p:cNvPr>
          <p:cNvSpPr>
            <a:spLocks noGrp="1"/>
          </p:cNvSpPr>
          <p:nvPr>
            <p:ph type="dt" sz="half" idx="10"/>
          </p:nvPr>
        </p:nvSpPr>
        <p:spPr/>
        <p:txBody>
          <a:bodyPr/>
          <a:lstStyle/>
          <a:p>
            <a:fld id="{D0077B40-E328-2546-AC34-49BC20E8CF2E}" type="datetime4">
              <a:rPr lang="en-GB" smtClean="0"/>
              <a:pPr/>
              <a:t>2 December 2022</a:t>
            </a:fld>
            <a:endParaRPr lang="en-US" dirty="0"/>
          </a:p>
        </p:txBody>
      </p:sp>
      <p:sp>
        <p:nvSpPr>
          <p:cNvPr id="10" name="TextBox 9">
            <a:extLst>
              <a:ext uri="{FF2B5EF4-FFF2-40B4-BE49-F238E27FC236}">
                <a16:creationId xmlns:a16="http://schemas.microsoft.com/office/drawing/2014/main" id="{A02AE46D-F803-B32B-D6EE-AC8BD1CBA822}"/>
              </a:ext>
            </a:extLst>
          </p:cNvPr>
          <p:cNvSpPr txBox="1"/>
          <p:nvPr/>
        </p:nvSpPr>
        <p:spPr>
          <a:xfrm>
            <a:off x="388272" y="1711031"/>
            <a:ext cx="8176306" cy="2446824"/>
          </a:xfrm>
          <a:prstGeom prst="rect">
            <a:avLst/>
          </a:prstGeom>
          <a:noFill/>
        </p:spPr>
        <p:txBody>
          <a:bodyPr wrap="square">
            <a:spAutoFit/>
          </a:bodyPr>
          <a:lstStyle/>
          <a:p>
            <a:pPr marL="0" indent="0">
              <a:spcBef>
                <a:spcPts val="0"/>
              </a:spcBef>
              <a:spcAft>
                <a:spcPts val="1200"/>
              </a:spcAft>
              <a:buNone/>
            </a:pPr>
            <a:r>
              <a:rPr lang="en-GB" sz="1900" dirty="0">
                <a:solidFill>
                  <a:srgbClr val="164194"/>
                </a:solidFill>
                <a:latin typeface="Gill Sans MT" panose="020B0502020104020203" pitchFamily="34" charset="77"/>
              </a:rPr>
              <a:t>Two reports providing a narrative derived from the supply chain-related activities across the project, primarily road mapping, the demonstrator use case and education.</a:t>
            </a:r>
          </a:p>
          <a:p>
            <a:pPr>
              <a:spcAft>
                <a:spcPts val="1200"/>
              </a:spcAft>
            </a:pPr>
            <a:r>
              <a:rPr lang="en-GB" sz="1900" dirty="0">
                <a:solidFill>
                  <a:srgbClr val="164194"/>
                </a:solidFill>
                <a:latin typeface="Gill Sans MT" panose="020B0502020104020203" pitchFamily="34" charset="77"/>
              </a:rPr>
              <a:t>It also includes a summary and analysis of supply chain regulatory developments in 13 different forms of legislation from the perspective of supply chain and SME impact. </a:t>
            </a:r>
          </a:p>
          <a:p>
            <a:pPr marL="0" indent="0">
              <a:spcBef>
                <a:spcPts val="0"/>
              </a:spcBef>
              <a:spcAft>
                <a:spcPts val="600"/>
              </a:spcAft>
              <a:buNone/>
            </a:pPr>
            <a:r>
              <a:rPr lang="en-GB" sz="1900" dirty="0">
                <a:solidFill>
                  <a:srgbClr val="164194"/>
                </a:solidFill>
                <a:latin typeface="Gill Sans MT" panose="020B0502020104020203" pitchFamily="34" charset="77"/>
              </a:rPr>
              <a:t>And we also collaborated on a video …</a:t>
            </a:r>
          </a:p>
        </p:txBody>
      </p:sp>
    </p:spTree>
    <p:extLst>
      <p:ext uri="{BB962C8B-B14F-4D97-AF65-F5344CB8AC3E}">
        <p14:creationId xmlns:p14="http://schemas.microsoft.com/office/powerpoint/2010/main" val="2207024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0BFBD-617E-2C4D-9D04-117E936EDC00}"/>
              </a:ext>
            </a:extLst>
          </p:cNvPr>
          <p:cNvSpPr>
            <a:spLocks noGrp="1"/>
          </p:cNvSpPr>
          <p:nvPr>
            <p:ph type="title"/>
          </p:nvPr>
        </p:nvSpPr>
        <p:spPr>
          <a:xfrm>
            <a:off x="388272" y="273847"/>
            <a:ext cx="7082376" cy="834282"/>
          </a:xfrm>
        </p:spPr>
        <p:txBody>
          <a:bodyPr>
            <a:normAutofit/>
          </a:bodyPr>
          <a:lstStyle/>
          <a:p>
            <a:r>
              <a:rPr lang="en-GB" dirty="0"/>
              <a:t>Supply chain security recommendations</a:t>
            </a:r>
            <a:endParaRPr lang="en-US" dirty="0"/>
          </a:p>
        </p:txBody>
      </p:sp>
      <p:sp>
        <p:nvSpPr>
          <p:cNvPr id="3" name="Content Placeholder 2">
            <a:extLst>
              <a:ext uri="{FF2B5EF4-FFF2-40B4-BE49-F238E27FC236}">
                <a16:creationId xmlns:a16="http://schemas.microsoft.com/office/drawing/2014/main" id="{9ED4DB7C-C1A7-7A43-841F-939184C774FB}"/>
              </a:ext>
            </a:extLst>
          </p:cNvPr>
          <p:cNvSpPr>
            <a:spLocks noGrp="1"/>
          </p:cNvSpPr>
          <p:nvPr>
            <p:ph idx="1"/>
          </p:nvPr>
        </p:nvSpPr>
        <p:spPr>
          <a:xfrm>
            <a:off x="484863" y="1139537"/>
            <a:ext cx="7082376" cy="3627727"/>
          </a:xfrm>
        </p:spPr>
        <p:txBody>
          <a:bodyPr>
            <a:normAutofit fontScale="92500" lnSpcReduction="10000"/>
          </a:bodyPr>
          <a:lstStyle/>
          <a:p>
            <a:pPr marL="0" indent="0">
              <a:lnSpc>
                <a:spcPct val="110000"/>
              </a:lnSpc>
              <a:spcBef>
                <a:spcPts val="0"/>
              </a:spcBef>
              <a:spcAft>
                <a:spcPts val="600"/>
              </a:spcAft>
              <a:buNone/>
            </a:pPr>
            <a:r>
              <a:rPr lang="en-GB" sz="2100" dirty="0">
                <a:solidFill>
                  <a:srgbClr val="174094"/>
                </a:solidFill>
              </a:rPr>
              <a:t>Introduction</a:t>
            </a:r>
          </a:p>
          <a:p>
            <a:pPr marL="495300" indent="-180975">
              <a:lnSpc>
                <a:spcPct val="110000"/>
              </a:lnSpc>
              <a:spcBef>
                <a:spcPts val="0"/>
              </a:spcBef>
              <a:spcAft>
                <a:spcPts val="600"/>
              </a:spcAft>
            </a:pPr>
            <a:r>
              <a:rPr lang="en-GB" sz="1800" dirty="0">
                <a:solidFill>
                  <a:srgbClr val="174094"/>
                </a:solidFill>
              </a:rPr>
              <a:t>Objectives: the interpretation and broad evaluation of project work including sustainability</a:t>
            </a:r>
          </a:p>
          <a:p>
            <a:pPr marL="495300" indent="-180975">
              <a:lnSpc>
                <a:spcPct val="110000"/>
              </a:lnSpc>
              <a:spcBef>
                <a:spcPts val="0"/>
              </a:spcBef>
              <a:spcAft>
                <a:spcPts val="600"/>
              </a:spcAft>
            </a:pPr>
            <a:r>
              <a:rPr lang="en-GB" sz="1800" dirty="0">
                <a:solidFill>
                  <a:srgbClr val="174094"/>
                </a:solidFill>
              </a:rPr>
              <a:t>Audience</a:t>
            </a:r>
          </a:p>
          <a:p>
            <a:pPr marL="0" indent="0">
              <a:lnSpc>
                <a:spcPct val="110000"/>
              </a:lnSpc>
              <a:spcBef>
                <a:spcPts val="0"/>
              </a:spcBef>
              <a:spcAft>
                <a:spcPts val="600"/>
              </a:spcAft>
              <a:buNone/>
            </a:pPr>
            <a:r>
              <a:rPr lang="en-GB" sz="2100" dirty="0">
                <a:solidFill>
                  <a:srgbClr val="174094"/>
                </a:solidFill>
              </a:rPr>
              <a:t>Challenges (from </a:t>
            </a:r>
            <a:r>
              <a:rPr lang="en-GB" sz="2100" dirty="0" err="1">
                <a:solidFill>
                  <a:srgbClr val="174094"/>
                </a:solidFill>
              </a:rPr>
              <a:t>roadmapping</a:t>
            </a:r>
            <a:r>
              <a:rPr lang="en-GB" sz="2100" dirty="0">
                <a:solidFill>
                  <a:srgbClr val="174094"/>
                </a:solidFill>
              </a:rPr>
              <a:t>)</a:t>
            </a:r>
          </a:p>
          <a:p>
            <a:pPr marL="0" indent="0">
              <a:lnSpc>
                <a:spcPct val="110000"/>
              </a:lnSpc>
              <a:spcBef>
                <a:spcPts val="0"/>
              </a:spcBef>
              <a:spcAft>
                <a:spcPts val="600"/>
              </a:spcAft>
              <a:buNone/>
            </a:pPr>
            <a:r>
              <a:rPr lang="en-GB" sz="2100" dirty="0">
                <a:solidFill>
                  <a:srgbClr val="174094"/>
                </a:solidFill>
              </a:rPr>
              <a:t>Opportunities (from </a:t>
            </a:r>
            <a:r>
              <a:rPr lang="en-GB" sz="2100" dirty="0" err="1">
                <a:solidFill>
                  <a:srgbClr val="174094"/>
                </a:solidFill>
              </a:rPr>
              <a:t>roadmapping</a:t>
            </a:r>
            <a:r>
              <a:rPr lang="en-GB" sz="2100" dirty="0">
                <a:solidFill>
                  <a:srgbClr val="174094"/>
                </a:solidFill>
              </a:rPr>
              <a:t>)</a:t>
            </a:r>
          </a:p>
          <a:p>
            <a:pPr marL="0" indent="0">
              <a:lnSpc>
                <a:spcPct val="110000"/>
              </a:lnSpc>
              <a:spcBef>
                <a:spcPts val="0"/>
              </a:spcBef>
              <a:spcAft>
                <a:spcPts val="600"/>
              </a:spcAft>
              <a:buNone/>
            </a:pPr>
            <a:r>
              <a:rPr lang="en-GB" sz="2100" dirty="0">
                <a:solidFill>
                  <a:srgbClr val="174094"/>
                </a:solidFill>
              </a:rPr>
              <a:t>Evaluation of results (from demonstrator use case)</a:t>
            </a:r>
          </a:p>
          <a:p>
            <a:pPr marL="0" indent="0">
              <a:lnSpc>
                <a:spcPct val="110000"/>
              </a:lnSpc>
              <a:spcBef>
                <a:spcPts val="0"/>
              </a:spcBef>
              <a:spcAft>
                <a:spcPts val="600"/>
              </a:spcAft>
              <a:buNone/>
            </a:pPr>
            <a:r>
              <a:rPr lang="en-GB" sz="2100" dirty="0">
                <a:solidFill>
                  <a:srgbClr val="174094"/>
                </a:solidFill>
              </a:rPr>
              <a:t>Training and education impact (from education / cyber ranges)</a:t>
            </a:r>
          </a:p>
          <a:p>
            <a:pPr marL="0" indent="0">
              <a:lnSpc>
                <a:spcPct val="110000"/>
              </a:lnSpc>
              <a:spcBef>
                <a:spcPts val="0"/>
              </a:spcBef>
              <a:spcAft>
                <a:spcPts val="600"/>
              </a:spcAft>
              <a:buNone/>
            </a:pPr>
            <a:r>
              <a:rPr lang="en-GB" sz="2100" dirty="0">
                <a:solidFill>
                  <a:srgbClr val="174094"/>
                </a:solidFill>
              </a:rPr>
              <a:t>Impact of new legislation (NIS 2.0, Cybersecurity Strategy </a:t>
            </a:r>
            <a:r>
              <a:rPr lang="en-GB" sz="2100" i="1" dirty="0">
                <a:solidFill>
                  <a:srgbClr val="174094"/>
                </a:solidFill>
              </a:rPr>
              <a:t>et al</a:t>
            </a:r>
            <a:r>
              <a:rPr lang="en-GB" sz="2100" dirty="0">
                <a:solidFill>
                  <a:srgbClr val="174094"/>
                </a:solidFill>
              </a:rPr>
              <a:t>)</a:t>
            </a:r>
            <a:endParaRPr lang="de-DE" sz="2100" dirty="0">
              <a:solidFill>
                <a:srgbClr val="174094"/>
              </a:solidFill>
            </a:endParaRPr>
          </a:p>
          <a:p>
            <a:pPr marL="0" indent="0">
              <a:lnSpc>
                <a:spcPct val="110000"/>
              </a:lnSpc>
              <a:spcBef>
                <a:spcPts val="0"/>
              </a:spcBef>
              <a:spcAft>
                <a:spcPts val="600"/>
              </a:spcAft>
              <a:buNone/>
            </a:pPr>
            <a:r>
              <a:rPr lang="de-DE" sz="2100" dirty="0" err="1">
                <a:solidFill>
                  <a:srgbClr val="174094"/>
                </a:solidFill>
              </a:rPr>
              <a:t>Recommendations</a:t>
            </a:r>
            <a:r>
              <a:rPr lang="de-DE" sz="2100" dirty="0">
                <a:solidFill>
                  <a:srgbClr val="174094"/>
                </a:solidFill>
              </a:rPr>
              <a:t> (</a:t>
            </a:r>
            <a:r>
              <a:rPr lang="de-DE" sz="2100" dirty="0" err="1">
                <a:solidFill>
                  <a:srgbClr val="174094"/>
                </a:solidFill>
              </a:rPr>
              <a:t>general</a:t>
            </a:r>
            <a:r>
              <a:rPr lang="de-DE" sz="2100" dirty="0">
                <a:solidFill>
                  <a:srgbClr val="174094"/>
                </a:solidFill>
              </a:rPr>
              <a:t> and </a:t>
            </a:r>
            <a:r>
              <a:rPr lang="de-DE" sz="2100" dirty="0" err="1">
                <a:solidFill>
                  <a:srgbClr val="174094"/>
                </a:solidFill>
              </a:rPr>
              <a:t>specific</a:t>
            </a:r>
            <a:r>
              <a:rPr lang="de-DE" sz="2100" dirty="0">
                <a:solidFill>
                  <a:srgbClr val="174094"/>
                </a:solidFill>
              </a:rPr>
              <a:t>)</a:t>
            </a:r>
          </a:p>
          <a:p>
            <a:pPr marL="0" indent="0">
              <a:lnSpc>
                <a:spcPct val="110000"/>
              </a:lnSpc>
              <a:spcBef>
                <a:spcPts val="0"/>
              </a:spcBef>
              <a:spcAft>
                <a:spcPts val="600"/>
              </a:spcAft>
              <a:buNone/>
            </a:pPr>
            <a:endParaRPr lang="en-GB" sz="2100" dirty="0">
              <a:solidFill>
                <a:srgbClr val="174094"/>
              </a:solidFill>
            </a:endParaRPr>
          </a:p>
        </p:txBody>
      </p:sp>
      <p:sp>
        <p:nvSpPr>
          <p:cNvPr id="5" name="Slide Number Placeholder 4">
            <a:extLst>
              <a:ext uri="{FF2B5EF4-FFF2-40B4-BE49-F238E27FC236}">
                <a16:creationId xmlns:a16="http://schemas.microsoft.com/office/drawing/2014/main" id="{07103446-1C25-A940-A9F1-CB6BDC2F5951}"/>
              </a:ext>
            </a:extLst>
          </p:cNvPr>
          <p:cNvSpPr>
            <a:spLocks noGrp="1"/>
          </p:cNvSpPr>
          <p:nvPr>
            <p:ph type="sldNum" sz="quarter" idx="12"/>
          </p:nvPr>
        </p:nvSpPr>
        <p:spPr/>
        <p:txBody>
          <a:bodyPr/>
          <a:lstStyle/>
          <a:p>
            <a:fld id="{375AD2CE-F49B-4E00-A4C1-B0C86F7952B9}" type="slidenum">
              <a:rPr lang="de-DE" smtClean="0">
                <a:solidFill>
                  <a:prstClr val="black">
                    <a:tint val="75000"/>
                  </a:prstClr>
                </a:solidFill>
              </a:rPr>
              <a:pPr/>
              <a:t>22</a:t>
            </a:fld>
            <a:endParaRPr lang="de-DE" dirty="0">
              <a:solidFill>
                <a:prstClr val="black">
                  <a:tint val="75000"/>
                </a:prstClr>
              </a:solidFill>
            </a:endParaRPr>
          </a:p>
        </p:txBody>
      </p:sp>
      <p:sp>
        <p:nvSpPr>
          <p:cNvPr id="9" name="Date Placeholder 5">
            <a:extLst>
              <a:ext uri="{FF2B5EF4-FFF2-40B4-BE49-F238E27FC236}">
                <a16:creationId xmlns:a16="http://schemas.microsoft.com/office/drawing/2014/main" id="{A79E6280-35D5-F040-9D63-2873DBDAC199}"/>
              </a:ext>
            </a:extLst>
          </p:cNvPr>
          <p:cNvSpPr>
            <a:spLocks noGrp="1"/>
          </p:cNvSpPr>
          <p:nvPr>
            <p:ph type="dt" sz="half" idx="10"/>
          </p:nvPr>
        </p:nvSpPr>
        <p:spPr>
          <a:xfrm>
            <a:off x="388272" y="4767264"/>
            <a:ext cx="2057400" cy="273844"/>
          </a:xfrm>
        </p:spPr>
        <p:txBody>
          <a:bodyPr/>
          <a:lstStyle/>
          <a:p>
            <a:fld id="{D0077B40-E328-2546-AC34-49BC20E8CF2E}" type="datetime4">
              <a:rPr lang="en-GB" smtClean="0"/>
              <a:pPr/>
              <a:t>2 December 2022</a:t>
            </a:fld>
            <a:endParaRPr lang="en-US" dirty="0"/>
          </a:p>
        </p:txBody>
      </p:sp>
    </p:spTree>
    <p:extLst>
      <p:ext uri="{BB962C8B-B14F-4D97-AF65-F5344CB8AC3E}">
        <p14:creationId xmlns:p14="http://schemas.microsoft.com/office/powerpoint/2010/main" val="28375624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0BFBD-617E-2C4D-9D04-117E936EDC00}"/>
              </a:ext>
            </a:extLst>
          </p:cNvPr>
          <p:cNvSpPr>
            <a:spLocks noGrp="1"/>
          </p:cNvSpPr>
          <p:nvPr>
            <p:ph type="title"/>
          </p:nvPr>
        </p:nvSpPr>
        <p:spPr>
          <a:xfrm>
            <a:off x="388272" y="273847"/>
            <a:ext cx="6740948" cy="888526"/>
          </a:xfrm>
        </p:spPr>
        <p:txBody>
          <a:bodyPr>
            <a:normAutofit/>
          </a:bodyPr>
          <a:lstStyle/>
          <a:p>
            <a:r>
              <a:rPr lang="en-GB" dirty="0"/>
              <a:t>Awareness effectiveness</a:t>
            </a:r>
            <a:endParaRPr lang="en-US" dirty="0"/>
          </a:p>
        </p:txBody>
      </p:sp>
      <p:sp>
        <p:nvSpPr>
          <p:cNvPr id="5" name="Slide Number Placeholder 4">
            <a:extLst>
              <a:ext uri="{FF2B5EF4-FFF2-40B4-BE49-F238E27FC236}">
                <a16:creationId xmlns:a16="http://schemas.microsoft.com/office/drawing/2014/main" id="{07103446-1C25-A940-A9F1-CB6BDC2F5951}"/>
              </a:ext>
            </a:extLst>
          </p:cNvPr>
          <p:cNvSpPr>
            <a:spLocks noGrp="1"/>
          </p:cNvSpPr>
          <p:nvPr>
            <p:ph type="sldNum" sz="quarter" idx="12"/>
          </p:nvPr>
        </p:nvSpPr>
        <p:spPr/>
        <p:txBody>
          <a:bodyPr/>
          <a:lstStyle/>
          <a:p>
            <a:fld id="{375AD2CE-F49B-4E00-A4C1-B0C86F7952B9}" type="slidenum">
              <a:rPr lang="de-DE" smtClean="0">
                <a:solidFill>
                  <a:prstClr val="black">
                    <a:tint val="75000"/>
                  </a:prstClr>
                </a:solidFill>
              </a:rPr>
              <a:pPr/>
              <a:t>23</a:t>
            </a:fld>
            <a:endParaRPr lang="de-DE" dirty="0">
              <a:solidFill>
                <a:prstClr val="black">
                  <a:tint val="75000"/>
                </a:prstClr>
              </a:solidFill>
            </a:endParaRPr>
          </a:p>
        </p:txBody>
      </p:sp>
      <p:sp>
        <p:nvSpPr>
          <p:cNvPr id="9" name="Date Placeholder 5">
            <a:extLst>
              <a:ext uri="{FF2B5EF4-FFF2-40B4-BE49-F238E27FC236}">
                <a16:creationId xmlns:a16="http://schemas.microsoft.com/office/drawing/2014/main" id="{A79E6280-35D5-F040-9D63-2873DBDAC199}"/>
              </a:ext>
            </a:extLst>
          </p:cNvPr>
          <p:cNvSpPr>
            <a:spLocks noGrp="1"/>
          </p:cNvSpPr>
          <p:nvPr>
            <p:ph type="dt" sz="half" idx="10"/>
          </p:nvPr>
        </p:nvSpPr>
        <p:spPr>
          <a:xfrm>
            <a:off x="388272" y="4767264"/>
            <a:ext cx="2057400" cy="273844"/>
          </a:xfrm>
        </p:spPr>
        <p:txBody>
          <a:bodyPr/>
          <a:lstStyle/>
          <a:p>
            <a:fld id="{D0077B40-E328-2546-AC34-49BC20E8CF2E}" type="datetime4">
              <a:rPr lang="en-GB" smtClean="0"/>
              <a:pPr/>
              <a:t>2 December 2022</a:t>
            </a:fld>
            <a:endParaRPr lang="en-US" dirty="0"/>
          </a:p>
        </p:txBody>
      </p:sp>
      <p:sp>
        <p:nvSpPr>
          <p:cNvPr id="4" name="TextBox 3">
            <a:extLst>
              <a:ext uri="{FF2B5EF4-FFF2-40B4-BE49-F238E27FC236}">
                <a16:creationId xmlns:a16="http://schemas.microsoft.com/office/drawing/2014/main" id="{119E4F56-3E80-8118-E0A9-DEEC12A37B66}"/>
              </a:ext>
            </a:extLst>
          </p:cNvPr>
          <p:cNvSpPr txBox="1"/>
          <p:nvPr/>
        </p:nvSpPr>
        <p:spPr>
          <a:xfrm>
            <a:off x="388272" y="2088585"/>
            <a:ext cx="8448939" cy="1755096"/>
          </a:xfrm>
          <a:prstGeom prst="rect">
            <a:avLst/>
          </a:prstGeom>
          <a:noFill/>
        </p:spPr>
        <p:txBody>
          <a:bodyPr wrap="square">
            <a:spAutoFit/>
          </a:bodyPr>
          <a:lstStyle/>
          <a:p>
            <a:pPr>
              <a:lnSpc>
                <a:spcPct val="110000"/>
              </a:lnSpc>
              <a:spcAft>
                <a:spcPts val="600"/>
              </a:spcAft>
            </a:pPr>
            <a:r>
              <a:rPr lang="en-US" sz="1900" dirty="0">
                <a:solidFill>
                  <a:srgbClr val="164194"/>
                </a:solidFill>
                <a:latin typeface="Gill Sans MT" panose="020B0502020104020203" pitchFamily="34" charset="77"/>
              </a:rPr>
              <a:t>Three reports looking at research into how to measure the effectiveness of awareness </a:t>
            </a:r>
            <a:r>
              <a:rPr lang="en-US" sz="1900" dirty="0" err="1">
                <a:solidFill>
                  <a:srgbClr val="164194"/>
                </a:solidFill>
                <a:latin typeface="Gill Sans MT" panose="020B0502020104020203" pitchFamily="34" charset="77"/>
              </a:rPr>
              <a:t>programmes</a:t>
            </a:r>
            <a:r>
              <a:rPr lang="en-US" sz="1900" dirty="0">
                <a:solidFill>
                  <a:srgbClr val="164194"/>
                </a:solidFill>
                <a:latin typeface="Gill Sans MT" panose="020B0502020104020203" pitchFamily="34" charset="77"/>
              </a:rPr>
              <a:t>, based on a systematic literature review</a:t>
            </a:r>
          </a:p>
          <a:p>
            <a:pPr>
              <a:lnSpc>
                <a:spcPct val="110000"/>
              </a:lnSpc>
              <a:spcAft>
                <a:spcPts val="600"/>
              </a:spcAft>
            </a:pPr>
            <a:r>
              <a:rPr lang="en-US" sz="1900" dirty="0">
                <a:solidFill>
                  <a:srgbClr val="164194"/>
                </a:solidFill>
                <a:latin typeface="Gill Sans MT" panose="020B0502020104020203" pitchFamily="34" charset="77"/>
              </a:rPr>
              <a:t>The latest report uses an expert panel to determine the final list of factors and other findings to elicit the most important factors and also to validate them for relevancy and applicability.</a:t>
            </a:r>
            <a:endParaRPr lang="en-GB" sz="1900" dirty="0">
              <a:solidFill>
                <a:srgbClr val="164194"/>
              </a:solidFill>
              <a:latin typeface="Gill Sans MT" panose="020B0502020104020203" pitchFamily="34" charset="77"/>
            </a:endParaRPr>
          </a:p>
        </p:txBody>
      </p:sp>
    </p:spTree>
    <p:extLst>
      <p:ext uri="{BB962C8B-B14F-4D97-AF65-F5344CB8AC3E}">
        <p14:creationId xmlns:p14="http://schemas.microsoft.com/office/powerpoint/2010/main" val="5496423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0BFBD-617E-2C4D-9D04-117E936EDC00}"/>
              </a:ext>
            </a:extLst>
          </p:cNvPr>
          <p:cNvSpPr>
            <a:spLocks noGrp="1"/>
          </p:cNvSpPr>
          <p:nvPr>
            <p:ph type="title"/>
          </p:nvPr>
        </p:nvSpPr>
        <p:spPr>
          <a:xfrm>
            <a:off x="388272" y="273847"/>
            <a:ext cx="6376738" cy="586309"/>
          </a:xfrm>
        </p:spPr>
        <p:txBody>
          <a:bodyPr>
            <a:normAutofit/>
          </a:bodyPr>
          <a:lstStyle/>
          <a:p>
            <a:r>
              <a:rPr lang="en-GB" dirty="0"/>
              <a:t>Exploitation and innovation</a:t>
            </a:r>
            <a:endParaRPr lang="en-US" dirty="0"/>
          </a:p>
        </p:txBody>
      </p:sp>
      <p:sp>
        <p:nvSpPr>
          <p:cNvPr id="3" name="Content Placeholder 2">
            <a:extLst>
              <a:ext uri="{FF2B5EF4-FFF2-40B4-BE49-F238E27FC236}">
                <a16:creationId xmlns:a16="http://schemas.microsoft.com/office/drawing/2014/main" id="{9ED4DB7C-C1A7-7A43-841F-939184C774FB}"/>
              </a:ext>
            </a:extLst>
          </p:cNvPr>
          <p:cNvSpPr>
            <a:spLocks noGrp="1"/>
          </p:cNvSpPr>
          <p:nvPr>
            <p:ph idx="1"/>
          </p:nvPr>
        </p:nvSpPr>
        <p:spPr>
          <a:xfrm>
            <a:off x="388272" y="1654296"/>
            <a:ext cx="7484611" cy="451026"/>
          </a:xfrm>
        </p:spPr>
        <p:txBody>
          <a:bodyPr>
            <a:normAutofit/>
          </a:bodyPr>
          <a:lstStyle/>
          <a:p>
            <a:pPr marL="0" indent="0">
              <a:lnSpc>
                <a:spcPct val="110000"/>
              </a:lnSpc>
              <a:spcBef>
                <a:spcPts val="0"/>
              </a:spcBef>
              <a:spcAft>
                <a:spcPts val="600"/>
              </a:spcAft>
              <a:buNone/>
            </a:pPr>
            <a:r>
              <a:rPr lang="en-GB" sz="1900" dirty="0">
                <a:solidFill>
                  <a:srgbClr val="174094"/>
                </a:solidFill>
              </a:rPr>
              <a:t>Three reports consisting of progress made in evaluating:</a:t>
            </a:r>
          </a:p>
        </p:txBody>
      </p:sp>
      <p:sp>
        <p:nvSpPr>
          <p:cNvPr id="5" name="Slide Number Placeholder 4">
            <a:extLst>
              <a:ext uri="{FF2B5EF4-FFF2-40B4-BE49-F238E27FC236}">
                <a16:creationId xmlns:a16="http://schemas.microsoft.com/office/drawing/2014/main" id="{07103446-1C25-A940-A9F1-CB6BDC2F5951}"/>
              </a:ext>
            </a:extLst>
          </p:cNvPr>
          <p:cNvSpPr>
            <a:spLocks noGrp="1"/>
          </p:cNvSpPr>
          <p:nvPr>
            <p:ph type="sldNum" sz="quarter" idx="12"/>
          </p:nvPr>
        </p:nvSpPr>
        <p:spPr/>
        <p:txBody>
          <a:bodyPr/>
          <a:lstStyle/>
          <a:p>
            <a:fld id="{375AD2CE-F49B-4E00-A4C1-B0C86F7952B9}" type="slidenum">
              <a:rPr lang="de-DE" smtClean="0">
                <a:solidFill>
                  <a:prstClr val="black">
                    <a:tint val="75000"/>
                  </a:prstClr>
                </a:solidFill>
              </a:rPr>
              <a:pPr/>
              <a:t>24</a:t>
            </a:fld>
            <a:endParaRPr lang="de-DE" dirty="0">
              <a:solidFill>
                <a:prstClr val="black">
                  <a:tint val="75000"/>
                </a:prstClr>
              </a:solidFill>
            </a:endParaRPr>
          </a:p>
        </p:txBody>
      </p:sp>
      <p:sp>
        <p:nvSpPr>
          <p:cNvPr id="7" name="Content Placeholder 2">
            <a:extLst>
              <a:ext uri="{FF2B5EF4-FFF2-40B4-BE49-F238E27FC236}">
                <a16:creationId xmlns:a16="http://schemas.microsoft.com/office/drawing/2014/main" id="{A65568F3-758F-8448-814D-6EE69D5A1D11}"/>
              </a:ext>
            </a:extLst>
          </p:cNvPr>
          <p:cNvSpPr txBox="1">
            <a:spLocks/>
          </p:cNvSpPr>
          <p:nvPr/>
        </p:nvSpPr>
        <p:spPr>
          <a:xfrm>
            <a:off x="451647" y="2186804"/>
            <a:ext cx="7582512" cy="1977791"/>
          </a:xfrm>
          <a:prstGeom prst="rect">
            <a:avLst/>
          </a:prstGeom>
        </p:spPr>
        <p:txBody>
          <a:bodyPr vert="horz" lIns="77925" tIns="38963" rIns="77925" bIns="38963" rtlCol="0">
            <a:normAutofit/>
          </a:bodyPr>
          <a:lstStyle>
            <a:lvl1pPr marL="158279" indent="-158279" algn="l" defTabSz="633111" rtl="0" eaLnBrk="1" latinLnBrk="0" hangingPunct="1">
              <a:lnSpc>
                <a:spcPct val="90000"/>
              </a:lnSpc>
              <a:spcBef>
                <a:spcPts val="693"/>
              </a:spcBef>
              <a:buFont typeface="Arial" panose="020B0604020202020204" pitchFamily="34" charset="0"/>
              <a:buChar char="•"/>
              <a:defRPr sz="2000" kern="1200">
                <a:solidFill>
                  <a:schemeClr val="tx1"/>
                </a:solidFill>
                <a:latin typeface="+mj-lt"/>
                <a:ea typeface="+mn-ea"/>
                <a:cs typeface="+mn-cs"/>
              </a:defRPr>
            </a:lvl1pPr>
            <a:lvl2pPr marL="474833" indent="-158279" algn="l" defTabSz="633111" rtl="0" eaLnBrk="1" latinLnBrk="0" hangingPunct="1">
              <a:lnSpc>
                <a:spcPct val="90000"/>
              </a:lnSpc>
              <a:spcBef>
                <a:spcPts val="345"/>
              </a:spcBef>
              <a:buFont typeface="Arial" panose="020B0604020202020204" pitchFamily="34" charset="0"/>
              <a:buChar char="•"/>
              <a:defRPr sz="1700" kern="1200">
                <a:solidFill>
                  <a:schemeClr val="tx1"/>
                </a:solidFill>
                <a:latin typeface="+mj-lt"/>
                <a:ea typeface="+mn-ea"/>
                <a:cs typeface="+mn-cs"/>
              </a:defRPr>
            </a:lvl2pPr>
            <a:lvl3pPr marL="791388" indent="-158279" algn="l" defTabSz="633111" rtl="0" eaLnBrk="1" latinLnBrk="0" hangingPunct="1">
              <a:lnSpc>
                <a:spcPct val="90000"/>
              </a:lnSpc>
              <a:spcBef>
                <a:spcPts val="345"/>
              </a:spcBef>
              <a:buFont typeface="Arial" panose="020B0604020202020204" pitchFamily="34" charset="0"/>
              <a:buChar char="•"/>
              <a:defRPr sz="1500" kern="1200">
                <a:solidFill>
                  <a:schemeClr val="tx1"/>
                </a:solidFill>
                <a:latin typeface="+mj-lt"/>
                <a:ea typeface="+mn-ea"/>
                <a:cs typeface="+mn-cs"/>
              </a:defRPr>
            </a:lvl3pPr>
            <a:lvl4pPr marL="1107944" indent="-158279" algn="l" defTabSz="633111" rtl="0" eaLnBrk="1" latinLnBrk="0" hangingPunct="1">
              <a:lnSpc>
                <a:spcPct val="90000"/>
              </a:lnSpc>
              <a:spcBef>
                <a:spcPts val="345"/>
              </a:spcBef>
              <a:buFont typeface="Arial" panose="020B0604020202020204" pitchFamily="34" charset="0"/>
              <a:buChar char="•"/>
              <a:defRPr sz="1400" kern="1200">
                <a:solidFill>
                  <a:schemeClr val="tx1"/>
                </a:solidFill>
                <a:latin typeface="+mj-lt"/>
                <a:ea typeface="+mn-ea"/>
                <a:cs typeface="+mn-cs"/>
              </a:defRPr>
            </a:lvl4pPr>
            <a:lvl5pPr marL="1424500" indent="-158279" algn="l" defTabSz="633111" rtl="0" eaLnBrk="1" latinLnBrk="0" hangingPunct="1">
              <a:lnSpc>
                <a:spcPct val="90000"/>
              </a:lnSpc>
              <a:spcBef>
                <a:spcPts val="345"/>
              </a:spcBef>
              <a:buFont typeface="Arial" panose="020B0604020202020204" pitchFamily="34" charset="0"/>
              <a:buChar char="•"/>
              <a:defRPr sz="1200" kern="1200">
                <a:solidFill>
                  <a:schemeClr val="tx1"/>
                </a:solidFill>
                <a:latin typeface="+mj-lt"/>
                <a:ea typeface="+mn-ea"/>
                <a:cs typeface="+mn-cs"/>
              </a:defRPr>
            </a:lvl5pPr>
            <a:lvl6pPr marL="1741054" indent="-158279" algn="l" defTabSz="633111" rtl="0" eaLnBrk="1" latinLnBrk="0" hangingPunct="1">
              <a:lnSpc>
                <a:spcPct val="90000"/>
              </a:lnSpc>
              <a:spcBef>
                <a:spcPts val="345"/>
              </a:spcBef>
              <a:buFont typeface="Arial" panose="020B0604020202020204" pitchFamily="34" charset="0"/>
              <a:buChar char="•"/>
              <a:defRPr sz="1200" kern="1200">
                <a:solidFill>
                  <a:schemeClr val="tx1"/>
                </a:solidFill>
                <a:latin typeface="+mn-lt"/>
                <a:ea typeface="+mn-ea"/>
                <a:cs typeface="+mn-cs"/>
              </a:defRPr>
            </a:lvl6pPr>
            <a:lvl7pPr marL="2057609" indent="-158279" algn="l" defTabSz="633111" rtl="0" eaLnBrk="1" latinLnBrk="0" hangingPunct="1">
              <a:lnSpc>
                <a:spcPct val="90000"/>
              </a:lnSpc>
              <a:spcBef>
                <a:spcPts val="345"/>
              </a:spcBef>
              <a:buFont typeface="Arial" panose="020B0604020202020204" pitchFamily="34" charset="0"/>
              <a:buChar char="•"/>
              <a:defRPr sz="1200" kern="1200">
                <a:solidFill>
                  <a:schemeClr val="tx1"/>
                </a:solidFill>
                <a:latin typeface="+mn-lt"/>
                <a:ea typeface="+mn-ea"/>
                <a:cs typeface="+mn-cs"/>
              </a:defRPr>
            </a:lvl7pPr>
            <a:lvl8pPr marL="2374164" indent="-158279" algn="l" defTabSz="633111" rtl="0" eaLnBrk="1" latinLnBrk="0" hangingPunct="1">
              <a:lnSpc>
                <a:spcPct val="90000"/>
              </a:lnSpc>
              <a:spcBef>
                <a:spcPts val="345"/>
              </a:spcBef>
              <a:buFont typeface="Arial" panose="020B0604020202020204" pitchFamily="34" charset="0"/>
              <a:buChar char="•"/>
              <a:defRPr sz="1200" kern="1200">
                <a:solidFill>
                  <a:schemeClr val="tx1"/>
                </a:solidFill>
                <a:latin typeface="+mn-lt"/>
                <a:ea typeface="+mn-ea"/>
                <a:cs typeface="+mn-cs"/>
              </a:defRPr>
            </a:lvl8pPr>
            <a:lvl9pPr marL="2690720" indent="-158279" algn="l" defTabSz="633111" rtl="0" eaLnBrk="1" latinLnBrk="0" hangingPunct="1">
              <a:lnSpc>
                <a:spcPct val="90000"/>
              </a:lnSpc>
              <a:spcBef>
                <a:spcPts val="345"/>
              </a:spcBef>
              <a:buFont typeface="Arial" panose="020B0604020202020204" pitchFamily="34" charset="0"/>
              <a:buChar char="•"/>
              <a:defRPr sz="1200" kern="1200">
                <a:solidFill>
                  <a:schemeClr val="tx1"/>
                </a:solidFill>
                <a:latin typeface="+mn-lt"/>
                <a:ea typeface="+mn-ea"/>
                <a:cs typeface="+mn-cs"/>
              </a:defRPr>
            </a:lvl9pPr>
          </a:lstStyle>
          <a:p>
            <a:pPr>
              <a:lnSpc>
                <a:spcPct val="110000"/>
              </a:lnSpc>
              <a:spcBef>
                <a:spcPts val="0"/>
              </a:spcBef>
              <a:spcAft>
                <a:spcPts val="600"/>
              </a:spcAft>
            </a:pPr>
            <a:r>
              <a:rPr lang="en-GB" sz="1700" b="1" dirty="0">
                <a:solidFill>
                  <a:srgbClr val="174094"/>
                </a:solidFill>
                <a:latin typeface="Gill Sans MT" panose="020B0502020104020203" pitchFamily="34" charset="77"/>
              </a:rPr>
              <a:t>Exploitation: </a:t>
            </a:r>
            <a:r>
              <a:rPr lang="en-GB" sz="1700" dirty="0">
                <a:solidFill>
                  <a:srgbClr val="174094"/>
                </a:solidFill>
                <a:latin typeface="Gill Sans MT" panose="020B0502020104020203" pitchFamily="34" charset="77"/>
              </a:rPr>
              <a:t>listing responses from all 43 project partners</a:t>
            </a:r>
          </a:p>
          <a:p>
            <a:pPr>
              <a:lnSpc>
                <a:spcPct val="110000"/>
              </a:lnSpc>
              <a:spcBef>
                <a:spcPts val="0"/>
              </a:spcBef>
              <a:spcAft>
                <a:spcPts val="600"/>
              </a:spcAft>
            </a:pPr>
            <a:r>
              <a:rPr lang="en-GB" sz="1700" b="1" dirty="0">
                <a:solidFill>
                  <a:srgbClr val="174094"/>
                </a:solidFill>
                <a:latin typeface="Gill Sans MT" panose="020B0502020104020203" pitchFamily="34" charset="77"/>
              </a:rPr>
              <a:t>Joint exploitation</a:t>
            </a:r>
            <a:r>
              <a:rPr lang="en-GB" sz="1700" dirty="0">
                <a:solidFill>
                  <a:srgbClr val="174094"/>
                </a:solidFill>
                <a:latin typeface="Gill Sans MT" panose="020B0502020104020203" pitchFamily="34" charset="77"/>
              </a:rPr>
              <a:t>: broken down by domains</a:t>
            </a:r>
          </a:p>
          <a:p>
            <a:pPr>
              <a:spcBef>
                <a:spcPts val="0"/>
              </a:spcBef>
              <a:spcAft>
                <a:spcPts val="600"/>
              </a:spcAft>
            </a:pPr>
            <a:r>
              <a:rPr lang="en-GB" sz="1700" b="1" dirty="0">
                <a:solidFill>
                  <a:srgbClr val="174094"/>
                </a:solidFill>
                <a:latin typeface="Gill Sans MT" panose="020B0502020104020203" pitchFamily="34" charset="77"/>
              </a:rPr>
              <a:t>Sustainability: </a:t>
            </a:r>
            <a:r>
              <a:rPr lang="en-GB" sz="1700" dirty="0">
                <a:solidFill>
                  <a:srgbClr val="174094"/>
                </a:solidFill>
                <a:latin typeface="Gill Sans MT" panose="020B0502020104020203" pitchFamily="34" charset="77"/>
              </a:rPr>
              <a:t>based on strategic input, technical collaboration, communications and networking</a:t>
            </a:r>
          </a:p>
          <a:p>
            <a:pPr>
              <a:spcBef>
                <a:spcPts val="0"/>
              </a:spcBef>
              <a:spcAft>
                <a:spcPts val="600"/>
              </a:spcAft>
            </a:pPr>
            <a:r>
              <a:rPr lang="en-GB" sz="1700" b="1" dirty="0">
                <a:solidFill>
                  <a:srgbClr val="174094"/>
                </a:solidFill>
                <a:latin typeface="Gill Sans MT" panose="020B0502020104020203" pitchFamily="34" charset="77"/>
              </a:rPr>
              <a:t>Innovation:</a:t>
            </a:r>
            <a:r>
              <a:rPr lang="en-GB" sz="1700" dirty="0">
                <a:solidFill>
                  <a:srgbClr val="174094"/>
                </a:solidFill>
                <a:latin typeface="Gill Sans MT" panose="020B0502020104020203" pitchFamily="34" charset="77"/>
              </a:rPr>
              <a:t> examples of CyberSec4Europe innovation based on asset maturity and potential real-world impact</a:t>
            </a:r>
          </a:p>
        </p:txBody>
      </p:sp>
      <p:sp>
        <p:nvSpPr>
          <p:cNvPr id="9" name="Date Placeholder 5">
            <a:extLst>
              <a:ext uri="{FF2B5EF4-FFF2-40B4-BE49-F238E27FC236}">
                <a16:creationId xmlns:a16="http://schemas.microsoft.com/office/drawing/2014/main" id="{A79E6280-35D5-F040-9D63-2873DBDAC199}"/>
              </a:ext>
            </a:extLst>
          </p:cNvPr>
          <p:cNvSpPr>
            <a:spLocks noGrp="1"/>
          </p:cNvSpPr>
          <p:nvPr>
            <p:ph type="dt" sz="half" idx="10"/>
          </p:nvPr>
        </p:nvSpPr>
        <p:spPr>
          <a:xfrm>
            <a:off x="388272" y="4767264"/>
            <a:ext cx="2057400" cy="273844"/>
          </a:xfrm>
        </p:spPr>
        <p:txBody>
          <a:bodyPr/>
          <a:lstStyle/>
          <a:p>
            <a:fld id="{D0077B40-E328-2546-AC34-49BC20E8CF2E}" type="datetime4">
              <a:rPr lang="en-GB" smtClean="0"/>
              <a:pPr/>
              <a:t>2 December 2022</a:t>
            </a:fld>
            <a:endParaRPr lang="en-US" dirty="0"/>
          </a:p>
        </p:txBody>
      </p:sp>
    </p:spTree>
    <p:extLst>
      <p:ext uri="{BB962C8B-B14F-4D97-AF65-F5344CB8AC3E}">
        <p14:creationId xmlns:p14="http://schemas.microsoft.com/office/powerpoint/2010/main" val="42147285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0BFBD-617E-2C4D-9D04-117E936EDC00}"/>
              </a:ext>
            </a:extLst>
          </p:cNvPr>
          <p:cNvSpPr>
            <a:spLocks noGrp="1"/>
          </p:cNvSpPr>
          <p:nvPr>
            <p:ph type="title"/>
          </p:nvPr>
        </p:nvSpPr>
        <p:spPr>
          <a:xfrm>
            <a:off x="388272" y="273847"/>
            <a:ext cx="6376738" cy="966017"/>
          </a:xfrm>
        </p:spPr>
        <p:txBody>
          <a:bodyPr>
            <a:normAutofit/>
          </a:bodyPr>
          <a:lstStyle/>
          <a:p>
            <a:r>
              <a:rPr lang="en-GB" dirty="0"/>
              <a:t>Exploitation and innovation</a:t>
            </a:r>
            <a:endParaRPr lang="en-US" dirty="0"/>
          </a:p>
        </p:txBody>
      </p:sp>
      <p:sp>
        <p:nvSpPr>
          <p:cNvPr id="5" name="Slide Number Placeholder 4">
            <a:extLst>
              <a:ext uri="{FF2B5EF4-FFF2-40B4-BE49-F238E27FC236}">
                <a16:creationId xmlns:a16="http://schemas.microsoft.com/office/drawing/2014/main" id="{07103446-1C25-A940-A9F1-CB6BDC2F5951}"/>
              </a:ext>
            </a:extLst>
          </p:cNvPr>
          <p:cNvSpPr>
            <a:spLocks noGrp="1"/>
          </p:cNvSpPr>
          <p:nvPr>
            <p:ph type="sldNum" sz="quarter" idx="12"/>
          </p:nvPr>
        </p:nvSpPr>
        <p:spPr/>
        <p:txBody>
          <a:bodyPr/>
          <a:lstStyle/>
          <a:p>
            <a:fld id="{375AD2CE-F49B-4E00-A4C1-B0C86F7952B9}" type="slidenum">
              <a:rPr lang="de-DE" smtClean="0">
                <a:solidFill>
                  <a:prstClr val="black">
                    <a:tint val="75000"/>
                  </a:prstClr>
                </a:solidFill>
              </a:rPr>
              <a:pPr/>
              <a:t>25</a:t>
            </a:fld>
            <a:endParaRPr lang="de-DE" dirty="0">
              <a:solidFill>
                <a:prstClr val="black">
                  <a:tint val="75000"/>
                </a:prstClr>
              </a:solidFill>
            </a:endParaRPr>
          </a:p>
        </p:txBody>
      </p:sp>
      <p:sp>
        <p:nvSpPr>
          <p:cNvPr id="9" name="Date Placeholder 5">
            <a:extLst>
              <a:ext uri="{FF2B5EF4-FFF2-40B4-BE49-F238E27FC236}">
                <a16:creationId xmlns:a16="http://schemas.microsoft.com/office/drawing/2014/main" id="{A79E6280-35D5-F040-9D63-2873DBDAC199}"/>
              </a:ext>
            </a:extLst>
          </p:cNvPr>
          <p:cNvSpPr>
            <a:spLocks noGrp="1"/>
          </p:cNvSpPr>
          <p:nvPr>
            <p:ph type="dt" sz="half" idx="10"/>
          </p:nvPr>
        </p:nvSpPr>
        <p:spPr>
          <a:xfrm>
            <a:off x="388272" y="4767264"/>
            <a:ext cx="2057400" cy="273844"/>
          </a:xfrm>
        </p:spPr>
        <p:txBody>
          <a:bodyPr/>
          <a:lstStyle/>
          <a:p>
            <a:fld id="{D0077B40-E328-2546-AC34-49BC20E8CF2E}" type="datetime4">
              <a:rPr lang="en-GB" smtClean="0"/>
              <a:pPr/>
              <a:t>2 December 2022</a:t>
            </a:fld>
            <a:endParaRPr lang="en-US" dirty="0"/>
          </a:p>
        </p:txBody>
      </p:sp>
      <p:sp>
        <p:nvSpPr>
          <p:cNvPr id="6" name="Rectangle 5">
            <a:extLst>
              <a:ext uri="{FF2B5EF4-FFF2-40B4-BE49-F238E27FC236}">
                <a16:creationId xmlns:a16="http://schemas.microsoft.com/office/drawing/2014/main" id="{786910DC-624F-AC4D-9C96-E7F3EFDFA32A}"/>
              </a:ext>
            </a:extLst>
          </p:cNvPr>
          <p:cNvSpPr/>
          <p:nvPr/>
        </p:nvSpPr>
        <p:spPr>
          <a:xfrm>
            <a:off x="385471" y="1527916"/>
            <a:ext cx="8679015" cy="2951577"/>
          </a:xfrm>
          <a:prstGeom prst="rect">
            <a:avLst/>
          </a:prstGeom>
        </p:spPr>
        <p:txBody>
          <a:bodyPr wrap="square">
            <a:spAutoFit/>
          </a:bodyPr>
          <a:lstStyle/>
          <a:p>
            <a:pPr>
              <a:lnSpc>
                <a:spcPct val="110000"/>
              </a:lnSpc>
            </a:pPr>
            <a:r>
              <a:rPr lang="en-GB" sz="1900" dirty="0">
                <a:solidFill>
                  <a:srgbClr val="174094"/>
                </a:solidFill>
                <a:latin typeface="Gill Sans MT" panose="020B0502020104020203" pitchFamily="34" charset="77"/>
              </a:rPr>
              <a:t>Objective:</a:t>
            </a:r>
          </a:p>
          <a:p>
            <a:pPr marL="363538" indent="-177800">
              <a:lnSpc>
                <a:spcPct val="110000"/>
              </a:lnSpc>
              <a:buFont typeface="Arial" panose="020B0604020202020204" pitchFamily="34" charset="0"/>
              <a:buChar char="•"/>
            </a:pPr>
            <a:r>
              <a:rPr lang="en-GB" sz="1800" dirty="0">
                <a:solidFill>
                  <a:srgbClr val="174094"/>
                </a:solidFill>
                <a:latin typeface="Gill Sans MT" panose="020B0502020104020203" pitchFamily="34" charset="77"/>
              </a:rPr>
              <a:t>An initial collection of all partner exploitation plans after 18 months and then again closer to the end of the project</a:t>
            </a:r>
            <a:endParaRPr lang="en-GB" sz="1700" dirty="0">
              <a:solidFill>
                <a:srgbClr val="174094"/>
              </a:solidFill>
              <a:latin typeface="Gill Sans MT" panose="020B0502020104020203" pitchFamily="34" charset="77"/>
            </a:endParaRPr>
          </a:p>
          <a:p>
            <a:pPr marL="363538" indent="-177800">
              <a:lnSpc>
                <a:spcPct val="110000"/>
              </a:lnSpc>
              <a:buFont typeface="Arial" panose="020B0604020202020204" pitchFamily="34" charset="0"/>
              <a:buChar char="•"/>
            </a:pPr>
            <a:r>
              <a:rPr lang="en-GB" sz="1700" dirty="0">
                <a:solidFill>
                  <a:srgbClr val="174094"/>
                </a:solidFill>
                <a:latin typeface="Gill Sans MT" panose="020B0502020104020203" pitchFamily="34" charset="77"/>
              </a:rPr>
              <a:t>A methodology for assessing innovation and key exploitable results</a:t>
            </a:r>
          </a:p>
          <a:p>
            <a:pPr>
              <a:lnSpc>
                <a:spcPct val="110000"/>
              </a:lnSpc>
              <a:spcBef>
                <a:spcPts val="600"/>
              </a:spcBef>
            </a:pPr>
            <a:r>
              <a:rPr lang="en-GB" sz="1900" dirty="0">
                <a:solidFill>
                  <a:srgbClr val="174094"/>
                </a:solidFill>
                <a:latin typeface="Gill Sans MT" panose="020B0502020104020203" pitchFamily="34" charset="77"/>
              </a:rPr>
              <a:t>Identification of value propositions to provide criteria for filtering</a:t>
            </a:r>
          </a:p>
          <a:p>
            <a:pPr>
              <a:lnSpc>
                <a:spcPct val="110000"/>
              </a:lnSpc>
              <a:spcBef>
                <a:spcPts val="600"/>
              </a:spcBef>
            </a:pPr>
            <a:r>
              <a:rPr lang="en-GB" sz="1900" dirty="0">
                <a:solidFill>
                  <a:srgbClr val="174094"/>
                </a:solidFill>
                <a:latin typeface="Gill Sans MT" panose="020B0502020104020203" pitchFamily="34" charset="77"/>
              </a:rPr>
              <a:t>Output</a:t>
            </a:r>
          </a:p>
          <a:p>
            <a:pPr marL="400050" indent="-176213">
              <a:lnSpc>
                <a:spcPct val="110000"/>
              </a:lnSpc>
              <a:buFont typeface="Arial" panose="020B0604020202020204" pitchFamily="34" charset="0"/>
              <a:buChar char="•"/>
            </a:pPr>
            <a:r>
              <a:rPr lang="en-GB" sz="1700" dirty="0">
                <a:solidFill>
                  <a:srgbClr val="174094"/>
                </a:solidFill>
                <a:latin typeface="Gill Sans MT" panose="020B0502020104020203" pitchFamily="34" charset="77"/>
              </a:rPr>
              <a:t>A review of all assets, scored based on value propositions </a:t>
            </a:r>
          </a:p>
          <a:p>
            <a:pPr marL="400050" indent="-176213">
              <a:lnSpc>
                <a:spcPct val="110000"/>
              </a:lnSpc>
              <a:buFont typeface="Arial" panose="020B0604020202020204" pitchFamily="34" charset="0"/>
              <a:buChar char="•"/>
            </a:pPr>
            <a:r>
              <a:rPr lang="en-GB" sz="1700" dirty="0">
                <a:solidFill>
                  <a:srgbClr val="174094"/>
                </a:solidFill>
                <a:latin typeface="Gill Sans MT" panose="020B0502020104020203" pitchFamily="34" charset="77"/>
              </a:rPr>
              <a:t>Presentation to a jury</a:t>
            </a:r>
          </a:p>
          <a:p>
            <a:pPr marL="400050" indent="-176213">
              <a:lnSpc>
                <a:spcPct val="110000"/>
              </a:lnSpc>
              <a:buFont typeface="Arial" panose="020B0604020202020204" pitchFamily="34" charset="0"/>
              <a:buChar char="•"/>
            </a:pPr>
            <a:r>
              <a:rPr lang="en-GB" sz="1700" dirty="0">
                <a:solidFill>
                  <a:srgbClr val="174094"/>
                </a:solidFill>
                <a:latin typeface="Gill Sans MT" panose="020B0502020104020203" pitchFamily="34" charset="77"/>
              </a:rPr>
              <a:t>Reduced to a small number of key exploitation candidates to be showcased at Momentum!</a:t>
            </a:r>
          </a:p>
        </p:txBody>
      </p:sp>
    </p:spTree>
    <p:extLst>
      <p:ext uri="{BB962C8B-B14F-4D97-AF65-F5344CB8AC3E}">
        <p14:creationId xmlns:p14="http://schemas.microsoft.com/office/powerpoint/2010/main" val="23929424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0BFBD-617E-2C4D-9D04-117E936EDC00}"/>
              </a:ext>
            </a:extLst>
          </p:cNvPr>
          <p:cNvSpPr>
            <a:spLocks noGrp="1"/>
          </p:cNvSpPr>
          <p:nvPr>
            <p:ph type="title"/>
          </p:nvPr>
        </p:nvSpPr>
        <p:spPr>
          <a:xfrm>
            <a:off x="388272" y="273847"/>
            <a:ext cx="6376738" cy="966017"/>
          </a:xfrm>
        </p:spPr>
        <p:txBody>
          <a:bodyPr>
            <a:normAutofit/>
          </a:bodyPr>
          <a:lstStyle/>
          <a:p>
            <a:r>
              <a:rPr lang="en-GB" dirty="0"/>
              <a:t>Exploitation and innovation</a:t>
            </a:r>
            <a:endParaRPr lang="en-US" dirty="0"/>
          </a:p>
        </p:txBody>
      </p:sp>
      <p:sp>
        <p:nvSpPr>
          <p:cNvPr id="5" name="Slide Number Placeholder 4">
            <a:extLst>
              <a:ext uri="{FF2B5EF4-FFF2-40B4-BE49-F238E27FC236}">
                <a16:creationId xmlns:a16="http://schemas.microsoft.com/office/drawing/2014/main" id="{07103446-1C25-A940-A9F1-CB6BDC2F5951}"/>
              </a:ext>
            </a:extLst>
          </p:cNvPr>
          <p:cNvSpPr>
            <a:spLocks noGrp="1"/>
          </p:cNvSpPr>
          <p:nvPr>
            <p:ph type="sldNum" sz="quarter" idx="12"/>
          </p:nvPr>
        </p:nvSpPr>
        <p:spPr/>
        <p:txBody>
          <a:bodyPr/>
          <a:lstStyle/>
          <a:p>
            <a:fld id="{375AD2CE-F49B-4E00-A4C1-B0C86F7952B9}" type="slidenum">
              <a:rPr lang="de-DE" smtClean="0">
                <a:solidFill>
                  <a:prstClr val="black">
                    <a:tint val="75000"/>
                  </a:prstClr>
                </a:solidFill>
              </a:rPr>
              <a:pPr/>
              <a:t>26</a:t>
            </a:fld>
            <a:endParaRPr lang="de-DE" dirty="0">
              <a:solidFill>
                <a:prstClr val="black">
                  <a:tint val="75000"/>
                </a:prstClr>
              </a:solidFill>
            </a:endParaRPr>
          </a:p>
        </p:txBody>
      </p:sp>
      <p:sp>
        <p:nvSpPr>
          <p:cNvPr id="9" name="Date Placeholder 5">
            <a:extLst>
              <a:ext uri="{FF2B5EF4-FFF2-40B4-BE49-F238E27FC236}">
                <a16:creationId xmlns:a16="http://schemas.microsoft.com/office/drawing/2014/main" id="{A79E6280-35D5-F040-9D63-2873DBDAC199}"/>
              </a:ext>
            </a:extLst>
          </p:cNvPr>
          <p:cNvSpPr>
            <a:spLocks noGrp="1"/>
          </p:cNvSpPr>
          <p:nvPr>
            <p:ph type="dt" sz="half" idx="10"/>
          </p:nvPr>
        </p:nvSpPr>
        <p:spPr>
          <a:xfrm>
            <a:off x="388272" y="4767264"/>
            <a:ext cx="2057400" cy="273844"/>
          </a:xfrm>
        </p:spPr>
        <p:txBody>
          <a:bodyPr/>
          <a:lstStyle/>
          <a:p>
            <a:fld id="{D0077B40-E328-2546-AC34-49BC20E8CF2E}" type="datetime4">
              <a:rPr lang="en-GB" smtClean="0"/>
              <a:pPr/>
              <a:t>2 December 2022</a:t>
            </a:fld>
            <a:endParaRPr lang="en-US" dirty="0"/>
          </a:p>
        </p:txBody>
      </p:sp>
      <p:sp>
        <p:nvSpPr>
          <p:cNvPr id="6" name="Rectangle 5">
            <a:extLst>
              <a:ext uri="{FF2B5EF4-FFF2-40B4-BE49-F238E27FC236}">
                <a16:creationId xmlns:a16="http://schemas.microsoft.com/office/drawing/2014/main" id="{786910DC-624F-AC4D-9C96-E7F3EFDFA32A}"/>
              </a:ext>
            </a:extLst>
          </p:cNvPr>
          <p:cNvSpPr/>
          <p:nvPr/>
        </p:nvSpPr>
        <p:spPr>
          <a:xfrm>
            <a:off x="385472" y="1239864"/>
            <a:ext cx="8541712" cy="4064190"/>
          </a:xfrm>
          <a:prstGeom prst="rect">
            <a:avLst/>
          </a:prstGeom>
        </p:spPr>
        <p:txBody>
          <a:bodyPr wrap="square">
            <a:spAutoFit/>
          </a:bodyPr>
          <a:lstStyle/>
          <a:p>
            <a:pPr>
              <a:spcAft>
                <a:spcPts val="600"/>
              </a:spcAft>
            </a:pPr>
            <a:r>
              <a:rPr lang="en-GB" sz="1900" dirty="0">
                <a:solidFill>
                  <a:srgbClr val="174094"/>
                </a:solidFill>
                <a:latin typeface="Gill Sans MT" panose="020B0502020104020203" pitchFamily="34" charset="77"/>
              </a:rPr>
              <a:t>Proposed value proposition parameters:</a:t>
            </a:r>
          </a:p>
          <a:p>
            <a:pPr marL="541338" indent="-336550">
              <a:spcAft>
                <a:spcPts val="600"/>
              </a:spcAft>
              <a:buFont typeface="Arial" panose="020B0604020202020204" pitchFamily="34" charset="0"/>
              <a:buChar char="•"/>
            </a:pPr>
            <a:r>
              <a:rPr lang="en-GB" sz="1700" dirty="0">
                <a:solidFill>
                  <a:srgbClr val="174094"/>
                </a:solidFill>
                <a:latin typeface="Gill Sans MT" panose="020B0502020104020203" pitchFamily="34" charset="77"/>
              </a:rPr>
              <a:t>Technical readiness level</a:t>
            </a:r>
          </a:p>
          <a:p>
            <a:pPr marL="541338" indent="-336550">
              <a:spcAft>
                <a:spcPts val="600"/>
              </a:spcAft>
              <a:buFont typeface="Arial" panose="020B0604020202020204" pitchFamily="34" charset="0"/>
              <a:buChar char="•"/>
            </a:pPr>
            <a:r>
              <a:rPr lang="en-GB" sz="1700" dirty="0">
                <a:solidFill>
                  <a:srgbClr val="174094"/>
                </a:solidFill>
                <a:latin typeface="Gill Sans MT" panose="020B0502020104020203" pitchFamily="34" charset="77"/>
              </a:rPr>
              <a:t>Marketing readiness level</a:t>
            </a:r>
          </a:p>
          <a:p>
            <a:pPr marL="541338" indent="-336550">
              <a:spcAft>
                <a:spcPts val="600"/>
              </a:spcAft>
              <a:buFont typeface="Arial" panose="020B0604020202020204" pitchFamily="34" charset="0"/>
              <a:buChar char="•"/>
            </a:pPr>
            <a:r>
              <a:rPr lang="en-GB" sz="1700" dirty="0">
                <a:solidFill>
                  <a:srgbClr val="174094"/>
                </a:solidFill>
                <a:latin typeface="Gill Sans MT" panose="020B0502020104020203" pitchFamily="34" charset="77"/>
              </a:rPr>
              <a:t>Novelty or innovation level</a:t>
            </a:r>
          </a:p>
          <a:p>
            <a:pPr marL="541338" indent="-336550">
              <a:spcAft>
                <a:spcPts val="600"/>
              </a:spcAft>
              <a:buFont typeface="Arial" panose="020B0604020202020204" pitchFamily="34" charset="0"/>
              <a:buChar char="•"/>
            </a:pPr>
            <a:r>
              <a:rPr lang="en-GB" sz="1700" dirty="0">
                <a:solidFill>
                  <a:srgbClr val="174094"/>
                </a:solidFill>
                <a:latin typeface="Gill Sans MT" panose="020B0502020104020203" pitchFamily="34" charset="77"/>
              </a:rPr>
              <a:t>Networking effect (e.g., threat intelligence sharing, value increase if part of a consortium, externalities, certification scheme etc)</a:t>
            </a:r>
          </a:p>
          <a:p>
            <a:pPr marL="541338" indent="-336550">
              <a:spcAft>
                <a:spcPts val="600"/>
              </a:spcAft>
              <a:buFont typeface="Arial" panose="020B0604020202020204" pitchFamily="34" charset="0"/>
              <a:buChar char="•"/>
            </a:pPr>
            <a:r>
              <a:rPr lang="en-GB" sz="1700" dirty="0">
                <a:solidFill>
                  <a:srgbClr val="174094"/>
                </a:solidFill>
                <a:latin typeface="Gill Sans MT" panose="020B0502020104020203" pitchFamily="34" charset="77"/>
              </a:rPr>
              <a:t>Reusability/transferability across sectors</a:t>
            </a:r>
          </a:p>
          <a:p>
            <a:pPr marL="541338" indent="-336550">
              <a:spcAft>
                <a:spcPts val="600"/>
              </a:spcAft>
              <a:buFont typeface="Arial" panose="020B0604020202020204" pitchFamily="34" charset="0"/>
              <a:buChar char="•"/>
            </a:pPr>
            <a:r>
              <a:rPr lang="en-GB" sz="1700" dirty="0">
                <a:solidFill>
                  <a:srgbClr val="174094"/>
                </a:solidFill>
                <a:latin typeface="Gill Sans MT" panose="020B0502020104020203" pitchFamily="34" charset="77"/>
              </a:rPr>
              <a:t>Affordability</a:t>
            </a:r>
          </a:p>
          <a:p>
            <a:pPr marL="541338" indent="-336550">
              <a:spcAft>
                <a:spcPts val="600"/>
              </a:spcAft>
              <a:buFont typeface="Arial" panose="020B0604020202020204" pitchFamily="34" charset="0"/>
              <a:buChar char="•"/>
            </a:pPr>
            <a:r>
              <a:rPr lang="en-GB" sz="1700" dirty="0">
                <a:solidFill>
                  <a:srgbClr val="174094"/>
                </a:solidFill>
                <a:latin typeface="Gill Sans MT" panose="020B0502020104020203" pitchFamily="34" charset="77"/>
              </a:rPr>
              <a:t>Sustainability (e.g., how much is needed for further investment, maintenance of code etc)</a:t>
            </a:r>
          </a:p>
          <a:p>
            <a:pPr marL="541338" indent="-336550">
              <a:spcAft>
                <a:spcPts val="600"/>
              </a:spcAft>
              <a:buFont typeface="Arial" panose="020B0604020202020204" pitchFamily="34" charset="0"/>
              <a:buChar char="•"/>
            </a:pPr>
            <a:r>
              <a:rPr lang="en-GB" sz="1700" dirty="0">
                <a:solidFill>
                  <a:srgbClr val="174094"/>
                </a:solidFill>
                <a:latin typeface="Gill Sans MT" panose="020B0502020104020203" pitchFamily="34" charset="77"/>
              </a:rPr>
              <a:t>Green credentials (e.g., how does this benefit climate, use of power etc)</a:t>
            </a:r>
          </a:p>
          <a:p>
            <a:pPr marL="342900" indent="-342900">
              <a:lnSpc>
                <a:spcPct val="110000"/>
              </a:lnSpc>
              <a:buFont typeface="Arial" panose="020B0604020202020204" pitchFamily="34" charset="0"/>
              <a:buChar char="•"/>
            </a:pPr>
            <a:endParaRPr lang="en-GB" sz="1700" dirty="0">
              <a:solidFill>
                <a:srgbClr val="174094"/>
              </a:solidFill>
              <a:latin typeface="Gill Sans MT" panose="020B0502020104020203" pitchFamily="34" charset="77"/>
            </a:endParaRPr>
          </a:p>
          <a:p>
            <a:pPr>
              <a:lnSpc>
                <a:spcPct val="110000"/>
              </a:lnSpc>
              <a:spcBef>
                <a:spcPts val="600"/>
              </a:spcBef>
            </a:pPr>
            <a:endParaRPr lang="en-GB" sz="1700" dirty="0">
              <a:solidFill>
                <a:srgbClr val="174094"/>
              </a:solidFill>
              <a:latin typeface="Gill Sans MT" panose="020B0502020104020203" pitchFamily="34" charset="77"/>
            </a:endParaRPr>
          </a:p>
        </p:txBody>
      </p:sp>
    </p:spTree>
    <p:extLst>
      <p:ext uri="{BB962C8B-B14F-4D97-AF65-F5344CB8AC3E}">
        <p14:creationId xmlns:p14="http://schemas.microsoft.com/office/powerpoint/2010/main" val="20856364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CFB3A-8C4E-0948-8538-A435BC0600FF}"/>
              </a:ext>
            </a:extLst>
          </p:cNvPr>
          <p:cNvSpPr>
            <a:spLocks noGrp="1"/>
          </p:cNvSpPr>
          <p:nvPr>
            <p:ph type="title"/>
          </p:nvPr>
        </p:nvSpPr>
        <p:spPr>
          <a:xfrm>
            <a:off x="388272" y="273847"/>
            <a:ext cx="6808056" cy="594833"/>
          </a:xfrm>
        </p:spPr>
        <p:txBody>
          <a:bodyPr>
            <a:normAutofit/>
          </a:bodyPr>
          <a:lstStyle/>
          <a:p>
            <a:r>
              <a:rPr lang="en-GB" dirty="0"/>
              <a:t>Exploitation and innovation</a:t>
            </a:r>
            <a:endParaRPr lang="en-US" dirty="0"/>
          </a:p>
        </p:txBody>
      </p:sp>
      <p:sp>
        <p:nvSpPr>
          <p:cNvPr id="5" name="Slide Number Placeholder 4">
            <a:extLst>
              <a:ext uri="{FF2B5EF4-FFF2-40B4-BE49-F238E27FC236}">
                <a16:creationId xmlns:a16="http://schemas.microsoft.com/office/drawing/2014/main" id="{0EE74638-1E29-0247-97A8-11DD259BAC8E}"/>
              </a:ext>
            </a:extLst>
          </p:cNvPr>
          <p:cNvSpPr>
            <a:spLocks noGrp="1"/>
          </p:cNvSpPr>
          <p:nvPr>
            <p:ph type="sldNum" sz="quarter" idx="12"/>
          </p:nvPr>
        </p:nvSpPr>
        <p:spPr/>
        <p:txBody>
          <a:bodyPr/>
          <a:lstStyle/>
          <a:p>
            <a:fld id="{375AD2CE-F49B-4E00-A4C1-B0C86F7952B9}" type="slidenum">
              <a:rPr lang="de-DE" smtClean="0">
                <a:solidFill>
                  <a:prstClr val="black">
                    <a:tint val="75000"/>
                  </a:prstClr>
                </a:solidFill>
              </a:rPr>
              <a:pPr/>
              <a:t>27</a:t>
            </a:fld>
            <a:endParaRPr lang="de-DE" dirty="0">
              <a:solidFill>
                <a:prstClr val="black">
                  <a:tint val="75000"/>
                </a:prstClr>
              </a:solidFill>
            </a:endParaRPr>
          </a:p>
        </p:txBody>
      </p:sp>
      <p:sp>
        <p:nvSpPr>
          <p:cNvPr id="6" name="Date Placeholder 5">
            <a:extLst>
              <a:ext uri="{FF2B5EF4-FFF2-40B4-BE49-F238E27FC236}">
                <a16:creationId xmlns:a16="http://schemas.microsoft.com/office/drawing/2014/main" id="{E6D698F3-64F9-A344-9801-061CADC45727}"/>
              </a:ext>
            </a:extLst>
          </p:cNvPr>
          <p:cNvSpPr>
            <a:spLocks noGrp="1"/>
          </p:cNvSpPr>
          <p:nvPr>
            <p:ph type="dt" sz="half" idx="10"/>
          </p:nvPr>
        </p:nvSpPr>
        <p:spPr/>
        <p:txBody>
          <a:bodyPr/>
          <a:lstStyle/>
          <a:p>
            <a:fld id="{D0077B40-E328-2546-AC34-49BC20E8CF2E}" type="datetime4">
              <a:rPr lang="en-GB" smtClean="0"/>
              <a:pPr/>
              <a:t>2 December 2022</a:t>
            </a:fld>
            <a:endParaRPr lang="en-US" dirty="0"/>
          </a:p>
        </p:txBody>
      </p:sp>
      <p:sp>
        <p:nvSpPr>
          <p:cNvPr id="10" name="TextBox 9">
            <a:extLst>
              <a:ext uri="{FF2B5EF4-FFF2-40B4-BE49-F238E27FC236}">
                <a16:creationId xmlns:a16="http://schemas.microsoft.com/office/drawing/2014/main" id="{A02AE46D-F803-B32B-D6EE-AC8BD1CBA822}"/>
              </a:ext>
            </a:extLst>
          </p:cNvPr>
          <p:cNvSpPr txBox="1"/>
          <p:nvPr/>
        </p:nvSpPr>
        <p:spPr>
          <a:xfrm>
            <a:off x="388272" y="1270337"/>
            <a:ext cx="7999576" cy="3347840"/>
          </a:xfrm>
          <a:prstGeom prst="rect">
            <a:avLst/>
          </a:prstGeom>
          <a:noFill/>
        </p:spPr>
        <p:txBody>
          <a:bodyPr wrap="square">
            <a:spAutoFit/>
          </a:bodyPr>
          <a:lstStyle/>
          <a:p>
            <a:pPr>
              <a:lnSpc>
                <a:spcPct val="110000"/>
              </a:lnSpc>
              <a:spcAft>
                <a:spcPts val="600"/>
              </a:spcAft>
            </a:pPr>
            <a:r>
              <a:rPr lang="en-GB" sz="1900" dirty="0">
                <a:solidFill>
                  <a:srgbClr val="164194"/>
                </a:solidFill>
                <a:latin typeface="Gill Sans MT" panose="020B0502020104020203" pitchFamily="34" charset="77"/>
              </a:rPr>
              <a:t>Latest partner exploitation plans collected during 2022</a:t>
            </a:r>
          </a:p>
          <a:p>
            <a:pPr>
              <a:lnSpc>
                <a:spcPct val="110000"/>
              </a:lnSpc>
            </a:pPr>
            <a:r>
              <a:rPr lang="en-GB" sz="1900" dirty="0">
                <a:solidFill>
                  <a:srgbClr val="164194"/>
                </a:solidFill>
                <a:latin typeface="Gill Sans MT" panose="020B0502020104020203" pitchFamily="34" charset="77"/>
              </a:rPr>
              <a:t>An independent, external two person jury selected:</a:t>
            </a:r>
          </a:p>
          <a:p>
            <a:pPr marL="363538" indent="-261938">
              <a:lnSpc>
                <a:spcPct val="110000"/>
              </a:lnSpc>
              <a:spcAft>
                <a:spcPts val="600"/>
              </a:spcAft>
              <a:buFont typeface="Arial" panose="020B0604020202020204" pitchFamily="34" charset="0"/>
              <a:buChar char="•"/>
            </a:pPr>
            <a:r>
              <a:rPr lang="en-GB" sz="1700" dirty="0" err="1">
                <a:solidFill>
                  <a:srgbClr val="164194"/>
                </a:solidFill>
                <a:latin typeface="Gill Sans MT" panose="020B0502020104020203" pitchFamily="34" charset="77"/>
              </a:rPr>
              <a:t>Stelian</a:t>
            </a:r>
            <a:r>
              <a:rPr lang="en-GB" sz="1700" dirty="0">
                <a:solidFill>
                  <a:srgbClr val="164194"/>
                </a:solidFill>
                <a:latin typeface="Gill Sans MT" panose="020B0502020104020203" pitchFamily="34" charset="77"/>
              </a:rPr>
              <a:t> Brad, Cluj IT Cluster and Stefan </a:t>
            </a:r>
            <a:r>
              <a:rPr lang="en-GB" sz="1700" dirty="0" err="1">
                <a:solidFill>
                  <a:srgbClr val="164194"/>
                </a:solidFill>
                <a:latin typeface="Gill Sans MT" panose="020B0502020104020203" pitchFamily="34" charset="77"/>
              </a:rPr>
              <a:t>Bumerl</a:t>
            </a:r>
            <a:r>
              <a:rPr lang="en-GB" sz="1700" dirty="0">
                <a:solidFill>
                  <a:srgbClr val="164194"/>
                </a:solidFill>
                <a:latin typeface="Gill Sans MT" panose="020B0502020104020203" pitchFamily="34" charset="77"/>
              </a:rPr>
              <a:t>, CRYPTAS it-Security GmbH</a:t>
            </a:r>
          </a:p>
          <a:p>
            <a:pPr>
              <a:lnSpc>
                <a:spcPct val="110000"/>
              </a:lnSpc>
            </a:pPr>
            <a:r>
              <a:rPr lang="en-GB" sz="1900" dirty="0">
                <a:solidFill>
                  <a:srgbClr val="164194"/>
                </a:solidFill>
                <a:latin typeface="Gill Sans MT" panose="020B0502020104020203" pitchFamily="34" charset="77"/>
              </a:rPr>
              <a:t>Next steps:</a:t>
            </a:r>
          </a:p>
          <a:p>
            <a:pPr marL="400050" indent="-260350">
              <a:lnSpc>
                <a:spcPct val="110000"/>
              </a:lnSpc>
              <a:buFont typeface="Arial" panose="020B0604020202020204" pitchFamily="34" charset="0"/>
              <a:buChar char="•"/>
            </a:pPr>
            <a:r>
              <a:rPr lang="en-GB" sz="1700" dirty="0">
                <a:solidFill>
                  <a:srgbClr val="164194"/>
                </a:solidFill>
                <a:latin typeface="Gill Sans MT" panose="020B0502020104020203" pitchFamily="34" charset="77"/>
              </a:rPr>
              <a:t>About half of the assets were scored against a set of value propositions and filtered down to 13 and the list handed to the jury</a:t>
            </a:r>
          </a:p>
          <a:p>
            <a:pPr>
              <a:lnSpc>
                <a:spcPct val="110000"/>
              </a:lnSpc>
              <a:spcBef>
                <a:spcPts val="600"/>
              </a:spcBef>
            </a:pPr>
            <a:r>
              <a:rPr lang="en-GB" sz="1900" dirty="0">
                <a:solidFill>
                  <a:srgbClr val="164194"/>
                </a:solidFill>
                <a:latin typeface="Gill Sans MT" panose="020B0502020104020203" pitchFamily="34" charset="77"/>
              </a:rPr>
              <a:t>Results:</a:t>
            </a:r>
          </a:p>
          <a:p>
            <a:pPr marL="400050" indent="-260350">
              <a:lnSpc>
                <a:spcPct val="110000"/>
              </a:lnSpc>
              <a:buFont typeface="Arial" panose="020B0604020202020204" pitchFamily="34" charset="0"/>
              <a:buChar char="•"/>
            </a:pPr>
            <a:r>
              <a:rPr lang="en-GB" sz="1700" dirty="0">
                <a:solidFill>
                  <a:srgbClr val="164194"/>
                </a:solidFill>
                <a:latin typeface="Gill Sans MT" panose="020B0502020104020203" pitchFamily="34" charset="77"/>
              </a:rPr>
              <a:t>Top six results were identified and showcased at Momentum! with a view to identifying two to take forward to the Horizon Results Platform</a:t>
            </a:r>
          </a:p>
          <a:p>
            <a:pPr marL="400050" indent="-260350">
              <a:lnSpc>
                <a:spcPct val="110000"/>
              </a:lnSpc>
              <a:buFont typeface="Arial" panose="020B0604020202020204" pitchFamily="34" charset="0"/>
              <a:buChar char="•"/>
            </a:pPr>
            <a:r>
              <a:rPr lang="en-GB" sz="1700" u="sng" dirty="0">
                <a:solidFill>
                  <a:srgbClr val="164194"/>
                </a:solidFill>
                <a:latin typeface="Gill Sans MT" panose="020B0502020104020203" pitchFamily="34" charset="77"/>
              </a:rPr>
              <a:t>All</a:t>
            </a:r>
            <a:r>
              <a:rPr lang="en-GB" sz="1700" dirty="0">
                <a:solidFill>
                  <a:srgbClr val="164194"/>
                </a:solidFill>
                <a:latin typeface="Gill Sans MT" panose="020B0502020104020203" pitchFamily="34" charset="77"/>
              </a:rPr>
              <a:t> exploitation plans to be highlighted through the website and in the report</a:t>
            </a:r>
          </a:p>
        </p:txBody>
      </p:sp>
    </p:spTree>
    <p:extLst>
      <p:ext uri="{BB962C8B-B14F-4D97-AF65-F5344CB8AC3E}">
        <p14:creationId xmlns:p14="http://schemas.microsoft.com/office/powerpoint/2010/main" val="16774454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CFB3A-8C4E-0948-8538-A435BC0600FF}"/>
              </a:ext>
            </a:extLst>
          </p:cNvPr>
          <p:cNvSpPr>
            <a:spLocks noGrp="1"/>
          </p:cNvSpPr>
          <p:nvPr>
            <p:ph type="title"/>
          </p:nvPr>
        </p:nvSpPr>
        <p:spPr>
          <a:xfrm>
            <a:off x="388272" y="273847"/>
            <a:ext cx="6808056" cy="594833"/>
          </a:xfrm>
        </p:spPr>
        <p:txBody>
          <a:bodyPr>
            <a:normAutofit/>
          </a:bodyPr>
          <a:lstStyle/>
          <a:p>
            <a:r>
              <a:rPr lang="en-GB" dirty="0"/>
              <a:t>Exploitation and innovation</a:t>
            </a:r>
            <a:endParaRPr lang="en-US" dirty="0"/>
          </a:p>
        </p:txBody>
      </p:sp>
      <p:sp>
        <p:nvSpPr>
          <p:cNvPr id="5" name="Slide Number Placeholder 4">
            <a:extLst>
              <a:ext uri="{FF2B5EF4-FFF2-40B4-BE49-F238E27FC236}">
                <a16:creationId xmlns:a16="http://schemas.microsoft.com/office/drawing/2014/main" id="{0EE74638-1E29-0247-97A8-11DD259BAC8E}"/>
              </a:ext>
            </a:extLst>
          </p:cNvPr>
          <p:cNvSpPr>
            <a:spLocks noGrp="1"/>
          </p:cNvSpPr>
          <p:nvPr>
            <p:ph type="sldNum" sz="quarter" idx="12"/>
          </p:nvPr>
        </p:nvSpPr>
        <p:spPr/>
        <p:txBody>
          <a:bodyPr/>
          <a:lstStyle/>
          <a:p>
            <a:fld id="{375AD2CE-F49B-4E00-A4C1-B0C86F7952B9}" type="slidenum">
              <a:rPr lang="de-DE" smtClean="0">
                <a:solidFill>
                  <a:prstClr val="black">
                    <a:tint val="75000"/>
                  </a:prstClr>
                </a:solidFill>
              </a:rPr>
              <a:pPr/>
              <a:t>28</a:t>
            </a:fld>
            <a:endParaRPr lang="de-DE" dirty="0">
              <a:solidFill>
                <a:prstClr val="black">
                  <a:tint val="75000"/>
                </a:prstClr>
              </a:solidFill>
            </a:endParaRPr>
          </a:p>
        </p:txBody>
      </p:sp>
      <p:sp>
        <p:nvSpPr>
          <p:cNvPr id="6" name="Date Placeholder 5">
            <a:extLst>
              <a:ext uri="{FF2B5EF4-FFF2-40B4-BE49-F238E27FC236}">
                <a16:creationId xmlns:a16="http://schemas.microsoft.com/office/drawing/2014/main" id="{E6D698F3-64F9-A344-9801-061CADC45727}"/>
              </a:ext>
            </a:extLst>
          </p:cNvPr>
          <p:cNvSpPr>
            <a:spLocks noGrp="1"/>
          </p:cNvSpPr>
          <p:nvPr>
            <p:ph type="dt" sz="half" idx="10"/>
          </p:nvPr>
        </p:nvSpPr>
        <p:spPr/>
        <p:txBody>
          <a:bodyPr/>
          <a:lstStyle/>
          <a:p>
            <a:fld id="{D0077B40-E328-2546-AC34-49BC20E8CF2E}" type="datetime4">
              <a:rPr lang="en-GB" smtClean="0"/>
              <a:pPr/>
              <a:t>2 December 2022</a:t>
            </a:fld>
            <a:endParaRPr lang="en-US" dirty="0"/>
          </a:p>
        </p:txBody>
      </p:sp>
      <p:sp>
        <p:nvSpPr>
          <p:cNvPr id="10" name="TextBox 9">
            <a:extLst>
              <a:ext uri="{FF2B5EF4-FFF2-40B4-BE49-F238E27FC236}">
                <a16:creationId xmlns:a16="http://schemas.microsoft.com/office/drawing/2014/main" id="{A02AE46D-F803-B32B-D6EE-AC8BD1CBA822}"/>
              </a:ext>
            </a:extLst>
          </p:cNvPr>
          <p:cNvSpPr txBox="1"/>
          <p:nvPr/>
        </p:nvSpPr>
        <p:spPr>
          <a:xfrm>
            <a:off x="385472" y="1419424"/>
            <a:ext cx="7999576" cy="1612429"/>
          </a:xfrm>
          <a:prstGeom prst="rect">
            <a:avLst/>
          </a:prstGeom>
          <a:noFill/>
        </p:spPr>
        <p:txBody>
          <a:bodyPr wrap="square">
            <a:spAutoFit/>
          </a:bodyPr>
          <a:lstStyle/>
          <a:p>
            <a:pPr>
              <a:lnSpc>
                <a:spcPct val="110000"/>
              </a:lnSpc>
              <a:spcAft>
                <a:spcPts val="600"/>
              </a:spcAft>
            </a:pPr>
            <a:r>
              <a:rPr lang="en-GB" sz="1900" dirty="0">
                <a:solidFill>
                  <a:srgbClr val="164194"/>
                </a:solidFill>
                <a:latin typeface="Gill Sans MT" panose="020B0502020104020203" pitchFamily="34" charset="77"/>
              </a:rPr>
              <a:t>Congratulations to:</a:t>
            </a:r>
          </a:p>
          <a:p>
            <a:pPr marL="495300" indent="-357188">
              <a:lnSpc>
                <a:spcPct val="110000"/>
              </a:lnSpc>
              <a:spcAft>
                <a:spcPts val="600"/>
              </a:spcAft>
              <a:buFont typeface="Arial" panose="020B0604020202020204" pitchFamily="34" charset="0"/>
              <a:buChar char="•"/>
            </a:pPr>
            <a:r>
              <a:rPr lang="en-GB" sz="1900" dirty="0" err="1">
                <a:solidFill>
                  <a:srgbClr val="164194"/>
                </a:solidFill>
                <a:latin typeface="Gill Sans MT" panose="020B0502020104020203" pitchFamily="34" charset="77"/>
              </a:rPr>
              <a:t>SecCerts</a:t>
            </a:r>
            <a:r>
              <a:rPr lang="en-GB" sz="1900" dirty="0">
                <a:solidFill>
                  <a:srgbClr val="164194"/>
                </a:solidFill>
                <a:latin typeface="Gill Sans MT" panose="020B0502020104020203" pitchFamily="34" charset="77"/>
              </a:rPr>
              <a:t>, Masaryk University</a:t>
            </a:r>
          </a:p>
          <a:p>
            <a:pPr marL="495300" indent="-357188">
              <a:lnSpc>
                <a:spcPct val="110000"/>
              </a:lnSpc>
              <a:spcAft>
                <a:spcPts val="600"/>
              </a:spcAft>
              <a:buFont typeface="Arial" panose="020B0604020202020204" pitchFamily="34" charset="0"/>
              <a:buChar char="•"/>
            </a:pPr>
            <a:r>
              <a:rPr lang="en-GB" sz="1900" dirty="0">
                <a:solidFill>
                  <a:srgbClr val="164194"/>
                </a:solidFill>
                <a:latin typeface="Gill Sans MT" panose="020B0502020104020203" pitchFamily="34" charset="77"/>
              </a:rPr>
              <a:t>EBIDS, </a:t>
            </a:r>
            <a:r>
              <a:rPr lang="en-GB" sz="1900" dirty="0" err="1">
                <a:solidFill>
                  <a:srgbClr val="164194"/>
                </a:solidFill>
                <a:latin typeface="Gill Sans MT" panose="020B0502020104020203" pitchFamily="34" charset="77"/>
              </a:rPr>
              <a:t>Consiglio</a:t>
            </a:r>
            <a:r>
              <a:rPr lang="en-GB" sz="1900" dirty="0">
                <a:solidFill>
                  <a:srgbClr val="164194"/>
                </a:solidFill>
                <a:latin typeface="Gill Sans MT" panose="020B0502020104020203" pitchFamily="34" charset="77"/>
              </a:rPr>
              <a:t> Nazionale </a:t>
            </a:r>
            <a:r>
              <a:rPr lang="en-GB" sz="1900" dirty="0" err="1">
                <a:solidFill>
                  <a:srgbClr val="164194"/>
                </a:solidFill>
                <a:latin typeface="Gill Sans MT" panose="020B0502020104020203" pitchFamily="34" charset="77"/>
              </a:rPr>
              <a:t>delle</a:t>
            </a:r>
            <a:r>
              <a:rPr lang="en-GB" sz="1900" dirty="0">
                <a:solidFill>
                  <a:srgbClr val="164194"/>
                </a:solidFill>
                <a:latin typeface="Gill Sans MT" panose="020B0502020104020203" pitchFamily="34" charset="77"/>
              </a:rPr>
              <a:t> </a:t>
            </a:r>
            <a:r>
              <a:rPr lang="en-GB" sz="1900" dirty="0" err="1">
                <a:solidFill>
                  <a:srgbClr val="164194"/>
                </a:solidFill>
                <a:latin typeface="Gill Sans MT" panose="020B0502020104020203" pitchFamily="34" charset="77"/>
              </a:rPr>
              <a:t>Recerche</a:t>
            </a:r>
            <a:r>
              <a:rPr lang="en-GB" sz="1900" dirty="0">
                <a:solidFill>
                  <a:srgbClr val="164194"/>
                </a:solidFill>
                <a:latin typeface="Gill Sans MT" panose="020B0502020104020203" pitchFamily="34" charset="77"/>
              </a:rPr>
              <a:t> (CNR)</a:t>
            </a:r>
          </a:p>
          <a:p>
            <a:pPr>
              <a:lnSpc>
                <a:spcPct val="110000"/>
              </a:lnSpc>
              <a:spcAft>
                <a:spcPts val="600"/>
              </a:spcAft>
            </a:pPr>
            <a:r>
              <a:rPr lang="en-GB" sz="1900" dirty="0">
                <a:solidFill>
                  <a:srgbClr val="164194"/>
                </a:solidFill>
                <a:latin typeface="Gill Sans MT" panose="020B0502020104020203" pitchFamily="34" charset="77"/>
              </a:rPr>
              <a:t>But of course all CyberSec4Europe partners are winners …. </a:t>
            </a:r>
            <a:r>
              <a:rPr lang="en-GB" sz="2000" dirty="0">
                <a:effectLst/>
              </a:rPr>
              <a:t>🍾🍾👏👏</a:t>
            </a:r>
            <a:endParaRPr lang="en-GB" sz="1700" dirty="0">
              <a:solidFill>
                <a:srgbClr val="164194"/>
              </a:solidFill>
              <a:latin typeface="Gill Sans MT" panose="020B0502020104020203" pitchFamily="34" charset="77"/>
            </a:endParaRPr>
          </a:p>
        </p:txBody>
      </p:sp>
      <p:sp>
        <p:nvSpPr>
          <p:cNvPr id="3" name="TextBox 2">
            <a:extLst>
              <a:ext uri="{FF2B5EF4-FFF2-40B4-BE49-F238E27FC236}">
                <a16:creationId xmlns:a16="http://schemas.microsoft.com/office/drawing/2014/main" id="{E21FC76E-17E2-B4A8-4008-A0F8DEED14AC}"/>
              </a:ext>
            </a:extLst>
          </p:cNvPr>
          <p:cNvSpPr txBox="1"/>
          <p:nvPr/>
        </p:nvSpPr>
        <p:spPr>
          <a:xfrm>
            <a:off x="376179" y="3421335"/>
            <a:ext cx="8008869" cy="1034899"/>
          </a:xfrm>
          <a:prstGeom prst="rect">
            <a:avLst/>
          </a:prstGeom>
          <a:noFill/>
        </p:spPr>
        <p:txBody>
          <a:bodyPr wrap="square">
            <a:spAutoFit/>
          </a:bodyPr>
          <a:lstStyle/>
          <a:p>
            <a:pPr>
              <a:lnSpc>
                <a:spcPct val="110000"/>
              </a:lnSpc>
              <a:spcAft>
                <a:spcPts val="600"/>
              </a:spcAft>
            </a:pPr>
            <a:r>
              <a:rPr lang="en-GB" sz="1900" dirty="0">
                <a:solidFill>
                  <a:srgbClr val="164194"/>
                </a:solidFill>
                <a:latin typeface="Gill Sans MT" panose="020B0502020104020203" pitchFamily="34" charset="77"/>
              </a:rPr>
              <a:t>Many, many thanks to </a:t>
            </a:r>
            <a:r>
              <a:rPr lang="en-GB" sz="1900" dirty="0" err="1">
                <a:solidFill>
                  <a:srgbClr val="164194"/>
                </a:solidFill>
                <a:latin typeface="Gill Sans MT" panose="020B0502020104020203" pitchFamily="34" charset="77"/>
              </a:rPr>
              <a:t>Stelian</a:t>
            </a:r>
            <a:r>
              <a:rPr lang="en-GB" sz="1900" dirty="0">
                <a:solidFill>
                  <a:srgbClr val="164194"/>
                </a:solidFill>
                <a:latin typeface="Gill Sans MT" panose="020B0502020104020203" pitchFamily="34" charset="77"/>
              </a:rPr>
              <a:t> and Stefan for your dedication and professionalism in engaging with us over the last month and your stellar evaluation review at Momentum!</a:t>
            </a:r>
          </a:p>
        </p:txBody>
      </p:sp>
    </p:spTree>
    <p:extLst>
      <p:ext uri="{BB962C8B-B14F-4D97-AF65-F5344CB8AC3E}">
        <p14:creationId xmlns:p14="http://schemas.microsoft.com/office/powerpoint/2010/main" val="23063496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0BFBD-617E-2C4D-9D04-117E936EDC00}"/>
              </a:ext>
            </a:extLst>
          </p:cNvPr>
          <p:cNvSpPr>
            <a:spLocks noGrp="1"/>
          </p:cNvSpPr>
          <p:nvPr>
            <p:ph type="title"/>
          </p:nvPr>
        </p:nvSpPr>
        <p:spPr>
          <a:xfrm>
            <a:off x="388272" y="273847"/>
            <a:ext cx="6376738" cy="586309"/>
          </a:xfrm>
        </p:spPr>
        <p:txBody>
          <a:bodyPr>
            <a:normAutofit/>
          </a:bodyPr>
          <a:lstStyle/>
          <a:p>
            <a:r>
              <a:rPr lang="en-GB" dirty="0"/>
              <a:t>Policy recommendations</a:t>
            </a:r>
            <a:endParaRPr lang="en-US" dirty="0"/>
          </a:p>
        </p:txBody>
      </p:sp>
      <p:sp>
        <p:nvSpPr>
          <p:cNvPr id="3" name="Content Placeholder 2">
            <a:extLst>
              <a:ext uri="{FF2B5EF4-FFF2-40B4-BE49-F238E27FC236}">
                <a16:creationId xmlns:a16="http://schemas.microsoft.com/office/drawing/2014/main" id="{9ED4DB7C-C1A7-7A43-841F-939184C774FB}"/>
              </a:ext>
            </a:extLst>
          </p:cNvPr>
          <p:cNvSpPr>
            <a:spLocks noGrp="1"/>
          </p:cNvSpPr>
          <p:nvPr>
            <p:ph idx="1"/>
          </p:nvPr>
        </p:nvSpPr>
        <p:spPr>
          <a:xfrm>
            <a:off x="388272" y="1293503"/>
            <a:ext cx="7835580" cy="3280738"/>
          </a:xfrm>
        </p:spPr>
        <p:txBody>
          <a:bodyPr>
            <a:normAutofit/>
          </a:bodyPr>
          <a:lstStyle/>
          <a:p>
            <a:pPr marL="0" indent="0">
              <a:lnSpc>
                <a:spcPct val="110000"/>
              </a:lnSpc>
              <a:spcBef>
                <a:spcPts val="0"/>
              </a:spcBef>
              <a:spcAft>
                <a:spcPts val="600"/>
              </a:spcAft>
              <a:buNone/>
            </a:pPr>
            <a:r>
              <a:rPr lang="de-DE" sz="1900" dirty="0">
                <a:solidFill>
                  <a:srgbClr val="174094"/>
                </a:solidFill>
              </a:rPr>
              <a:t>Over </a:t>
            </a:r>
            <a:r>
              <a:rPr lang="de-DE" sz="1900" dirty="0" err="1">
                <a:solidFill>
                  <a:srgbClr val="174094"/>
                </a:solidFill>
              </a:rPr>
              <a:t>three</a:t>
            </a:r>
            <a:r>
              <a:rPr lang="de-DE" sz="1900" dirty="0">
                <a:solidFill>
                  <a:srgbClr val="174094"/>
                </a:solidFill>
              </a:rPr>
              <a:t> </a:t>
            </a:r>
            <a:r>
              <a:rPr lang="de-DE" sz="1900" dirty="0" err="1">
                <a:solidFill>
                  <a:srgbClr val="174094"/>
                </a:solidFill>
              </a:rPr>
              <a:t>reports</a:t>
            </a:r>
            <a:r>
              <a:rPr lang="de-DE" sz="1900" dirty="0">
                <a:solidFill>
                  <a:srgbClr val="174094"/>
                </a:solidFill>
              </a:rPr>
              <a:t>, </a:t>
            </a:r>
            <a:r>
              <a:rPr lang="en-GB" sz="1900" dirty="0">
                <a:solidFill>
                  <a:srgbClr val="174094"/>
                </a:solidFill>
              </a:rPr>
              <a:t>selected policy recommendations from the project were presented in a way that can be easily understood and used by interested stakeholders, especially policymakers. </a:t>
            </a:r>
          </a:p>
          <a:p>
            <a:pPr marL="0" indent="0">
              <a:lnSpc>
                <a:spcPct val="110000"/>
              </a:lnSpc>
              <a:spcBef>
                <a:spcPts val="0"/>
              </a:spcBef>
              <a:spcAft>
                <a:spcPts val="600"/>
              </a:spcAft>
              <a:buNone/>
            </a:pPr>
            <a:r>
              <a:rPr lang="en-GB" sz="1900" dirty="0">
                <a:solidFill>
                  <a:srgbClr val="174094"/>
                </a:solidFill>
              </a:rPr>
              <a:t>The task follows a two-pronged approach:</a:t>
            </a:r>
          </a:p>
          <a:p>
            <a:pPr marL="271463" indent="-271463">
              <a:lnSpc>
                <a:spcPct val="110000"/>
              </a:lnSpc>
              <a:spcBef>
                <a:spcPts val="0"/>
              </a:spcBef>
              <a:spcAft>
                <a:spcPts val="600"/>
              </a:spcAft>
            </a:pPr>
            <a:r>
              <a:rPr lang="en-GB" sz="1700" b="1" dirty="0">
                <a:solidFill>
                  <a:srgbClr val="174094"/>
                </a:solidFill>
              </a:rPr>
              <a:t>Reactive: </a:t>
            </a:r>
            <a:r>
              <a:rPr lang="en-GB" sz="1700" dirty="0">
                <a:solidFill>
                  <a:srgbClr val="174094"/>
                </a:solidFill>
              </a:rPr>
              <a:t>Cyber4Europe partners received and accepted invitations to provide recommendations in several forums, including workshops, concertation meetings, EU-level organisations such as ECSO, ENISA, the EDPS etc. </a:t>
            </a:r>
          </a:p>
          <a:p>
            <a:pPr marL="271463" indent="-271463">
              <a:lnSpc>
                <a:spcPct val="110000"/>
              </a:lnSpc>
              <a:spcBef>
                <a:spcPts val="0"/>
              </a:spcBef>
              <a:spcAft>
                <a:spcPts val="600"/>
              </a:spcAft>
            </a:pPr>
            <a:r>
              <a:rPr lang="en-GB" sz="1700" b="1" dirty="0">
                <a:solidFill>
                  <a:srgbClr val="174094"/>
                </a:solidFill>
              </a:rPr>
              <a:t>Proactive: </a:t>
            </a:r>
            <a:r>
              <a:rPr lang="en-GB" sz="1700" dirty="0">
                <a:solidFill>
                  <a:srgbClr val="174094"/>
                </a:solidFill>
              </a:rPr>
              <a:t>project partners acknowledged that much of the work already performed in the project may create contributions that are practically policy recommendations.</a:t>
            </a:r>
            <a:endParaRPr lang="de-DE" sz="1700" dirty="0">
              <a:solidFill>
                <a:srgbClr val="174094"/>
              </a:solidFill>
            </a:endParaRPr>
          </a:p>
        </p:txBody>
      </p:sp>
      <p:sp>
        <p:nvSpPr>
          <p:cNvPr id="5" name="Slide Number Placeholder 4">
            <a:extLst>
              <a:ext uri="{FF2B5EF4-FFF2-40B4-BE49-F238E27FC236}">
                <a16:creationId xmlns:a16="http://schemas.microsoft.com/office/drawing/2014/main" id="{07103446-1C25-A940-A9F1-CB6BDC2F5951}"/>
              </a:ext>
            </a:extLst>
          </p:cNvPr>
          <p:cNvSpPr>
            <a:spLocks noGrp="1"/>
          </p:cNvSpPr>
          <p:nvPr>
            <p:ph type="sldNum" sz="quarter" idx="12"/>
          </p:nvPr>
        </p:nvSpPr>
        <p:spPr/>
        <p:txBody>
          <a:bodyPr/>
          <a:lstStyle/>
          <a:p>
            <a:fld id="{375AD2CE-F49B-4E00-A4C1-B0C86F7952B9}" type="slidenum">
              <a:rPr lang="de-DE" smtClean="0">
                <a:solidFill>
                  <a:prstClr val="black">
                    <a:tint val="75000"/>
                  </a:prstClr>
                </a:solidFill>
              </a:rPr>
              <a:pPr/>
              <a:t>29</a:t>
            </a:fld>
            <a:endParaRPr lang="de-DE" dirty="0">
              <a:solidFill>
                <a:prstClr val="black">
                  <a:tint val="75000"/>
                </a:prstClr>
              </a:solidFill>
            </a:endParaRPr>
          </a:p>
        </p:txBody>
      </p:sp>
      <p:sp>
        <p:nvSpPr>
          <p:cNvPr id="9" name="Date Placeholder 5">
            <a:extLst>
              <a:ext uri="{FF2B5EF4-FFF2-40B4-BE49-F238E27FC236}">
                <a16:creationId xmlns:a16="http://schemas.microsoft.com/office/drawing/2014/main" id="{A79E6280-35D5-F040-9D63-2873DBDAC199}"/>
              </a:ext>
            </a:extLst>
          </p:cNvPr>
          <p:cNvSpPr>
            <a:spLocks noGrp="1"/>
          </p:cNvSpPr>
          <p:nvPr>
            <p:ph type="dt" sz="half" idx="10"/>
          </p:nvPr>
        </p:nvSpPr>
        <p:spPr>
          <a:xfrm>
            <a:off x="388272" y="4767264"/>
            <a:ext cx="2057400" cy="273844"/>
          </a:xfrm>
        </p:spPr>
        <p:txBody>
          <a:bodyPr/>
          <a:lstStyle/>
          <a:p>
            <a:fld id="{D0077B40-E328-2546-AC34-49BC20E8CF2E}" type="datetime4">
              <a:rPr lang="en-GB" smtClean="0"/>
              <a:pPr/>
              <a:t>2 December 2022</a:t>
            </a:fld>
            <a:endParaRPr lang="en-US" dirty="0"/>
          </a:p>
        </p:txBody>
      </p:sp>
    </p:spTree>
    <p:extLst>
      <p:ext uri="{BB962C8B-B14F-4D97-AF65-F5344CB8AC3E}">
        <p14:creationId xmlns:p14="http://schemas.microsoft.com/office/powerpoint/2010/main" val="29208418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CFB3A-8C4E-0948-8538-A435BC0600FF}"/>
              </a:ext>
            </a:extLst>
          </p:cNvPr>
          <p:cNvSpPr>
            <a:spLocks noGrp="1"/>
          </p:cNvSpPr>
          <p:nvPr>
            <p:ph type="title"/>
          </p:nvPr>
        </p:nvSpPr>
        <p:spPr>
          <a:xfrm>
            <a:off x="388272" y="273846"/>
            <a:ext cx="5955716" cy="533731"/>
          </a:xfrm>
        </p:spPr>
        <p:txBody>
          <a:bodyPr/>
          <a:lstStyle/>
          <a:p>
            <a:pPr marL="1023938" indent="-1023938"/>
            <a:r>
              <a:rPr lang="en-GB" dirty="0">
                <a:latin typeface="Gill Sans MT" panose="020B0502020104020203" pitchFamily="34" charset="77"/>
              </a:rPr>
              <a:t>Website</a:t>
            </a:r>
            <a:endParaRPr lang="en-US" dirty="0">
              <a:latin typeface="Gill Sans MT" panose="020B0502020104020203" pitchFamily="34" charset="77"/>
            </a:endParaRPr>
          </a:p>
        </p:txBody>
      </p:sp>
      <p:sp>
        <p:nvSpPr>
          <p:cNvPr id="5" name="Slide Number Placeholder 4">
            <a:extLst>
              <a:ext uri="{FF2B5EF4-FFF2-40B4-BE49-F238E27FC236}">
                <a16:creationId xmlns:a16="http://schemas.microsoft.com/office/drawing/2014/main" id="{0EE74638-1E29-0247-97A8-11DD259BAC8E}"/>
              </a:ext>
            </a:extLst>
          </p:cNvPr>
          <p:cNvSpPr>
            <a:spLocks noGrp="1"/>
          </p:cNvSpPr>
          <p:nvPr>
            <p:ph type="sldNum" sz="quarter" idx="12"/>
          </p:nvPr>
        </p:nvSpPr>
        <p:spPr/>
        <p:txBody>
          <a:bodyPr/>
          <a:lstStyle/>
          <a:p>
            <a:fld id="{375AD2CE-F49B-4E00-A4C1-B0C86F7952B9}" type="slidenum">
              <a:rPr lang="de-DE" smtClean="0">
                <a:solidFill>
                  <a:prstClr val="black">
                    <a:tint val="75000"/>
                  </a:prstClr>
                </a:solidFill>
                <a:latin typeface="Gill Sans MT" panose="020B0502020104020203" pitchFamily="34" charset="77"/>
              </a:rPr>
              <a:pPr/>
              <a:t>3</a:t>
            </a:fld>
            <a:endParaRPr lang="de-DE" dirty="0">
              <a:solidFill>
                <a:prstClr val="black">
                  <a:tint val="75000"/>
                </a:prstClr>
              </a:solidFill>
              <a:latin typeface="Gill Sans MT" panose="020B0502020104020203" pitchFamily="34" charset="77"/>
            </a:endParaRPr>
          </a:p>
        </p:txBody>
      </p:sp>
      <p:sp>
        <p:nvSpPr>
          <p:cNvPr id="6" name="Date Placeholder 5">
            <a:extLst>
              <a:ext uri="{FF2B5EF4-FFF2-40B4-BE49-F238E27FC236}">
                <a16:creationId xmlns:a16="http://schemas.microsoft.com/office/drawing/2014/main" id="{E6D698F3-64F9-A344-9801-061CADC45727}"/>
              </a:ext>
            </a:extLst>
          </p:cNvPr>
          <p:cNvSpPr>
            <a:spLocks noGrp="1"/>
          </p:cNvSpPr>
          <p:nvPr>
            <p:ph type="dt" sz="half" idx="10"/>
          </p:nvPr>
        </p:nvSpPr>
        <p:spPr/>
        <p:txBody>
          <a:bodyPr/>
          <a:lstStyle/>
          <a:p>
            <a:fld id="{D0077B40-E328-2546-AC34-49BC20E8CF2E}" type="datetime4">
              <a:rPr lang="en-GB" smtClean="0">
                <a:latin typeface="Gill Sans MT" panose="020B0502020104020203" pitchFamily="34" charset="77"/>
              </a:rPr>
              <a:pPr/>
              <a:t>2 December 2022</a:t>
            </a:fld>
            <a:endParaRPr lang="en-US" dirty="0">
              <a:latin typeface="Gill Sans MT" panose="020B0502020104020203" pitchFamily="34" charset="77"/>
            </a:endParaRPr>
          </a:p>
        </p:txBody>
      </p:sp>
      <p:sp>
        <p:nvSpPr>
          <p:cNvPr id="10" name="TextBox 9">
            <a:extLst>
              <a:ext uri="{FF2B5EF4-FFF2-40B4-BE49-F238E27FC236}">
                <a16:creationId xmlns:a16="http://schemas.microsoft.com/office/drawing/2014/main" id="{A02AE46D-F803-B32B-D6EE-AC8BD1CBA822}"/>
              </a:ext>
            </a:extLst>
          </p:cNvPr>
          <p:cNvSpPr txBox="1"/>
          <p:nvPr/>
        </p:nvSpPr>
        <p:spPr>
          <a:xfrm>
            <a:off x="388272" y="974207"/>
            <a:ext cx="4702202" cy="4158831"/>
          </a:xfrm>
          <a:prstGeom prst="rect">
            <a:avLst/>
          </a:prstGeom>
          <a:noFill/>
        </p:spPr>
        <p:txBody>
          <a:bodyPr wrap="square">
            <a:spAutoFit/>
          </a:bodyPr>
          <a:lstStyle/>
          <a:p>
            <a:pPr marL="0" indent="0">
              <a:lnSpc>
                <a:spcPct val="110000"/>
              </a:lnSpc>
              <a:spcBef>
                <a:spcPts val="0"/>
              </a:spcBef>
              <a:spcAft>
                <a:spcPts val="600"/>
              </a:spcAft>
              <a:buNone/>
            </a:pPr>
            <a:r>
              <a:rPr lang="en-GB" sz="1900" dirty="0">
                <a:solidFill>
                  <a:srgbClr val="164194"/>
                </a:solidFill>
                <a:latin typeface="Gill Sans MT" panose="020B0502020104020203" pitchFamily="34" charset="77"/>
              </a:rPr>
              <a:t>Maintained on a daily/weekly basis to stay fresh</a:t>
            </a:r>
          </a:p>
          <a:p>
            <a:pPr marL="179388" indent="-179388">
              <a:spcAft>
                <a:spcPts val="600"/>
              </a:spcAft>
              <a:buFont typeface="Arial" panose="020B0604020202020204" pitchFamily="34" charset="0"/>
              <a:buChar char="•"/>
            </a:pPr>
            <a:r>
              <a:rPr lang="en-GB" sz="1700" dirty="0">
                <a:solidFill>
                  <a:srgbClr val="164194"/>
                </a:solidFill>
                <a:latin typeface="Gill Sans MT" panose="020B0502020104020203" pitchFamily="34" charset="77"/>
              </a:rPr>
              <a:t>Profile of consortium and associate partners</a:t>
            </a:r>
          </a:p>
          <a:p>
            <a:pPr marL="179388" indent="-179388">
              <a:spcAft>
                <a:spcPts val="600"/>
              </a:spcAft>
              <a:buFont typeface="Arial" panose="020B0604020202020204" pitchFamily="34" charset="0"/>
              <a:buChar char="•"/>
            </a:pPr>
            <a:r>
              <a:rPr lang="en-GB" sz="1700" dirty="0">
                <a:solidFill>
                  <a:srgbClr val="164194"/>
                </a:solidFill>
                <a:latin typeface="Gill Sans MT" panose="020B0502020104020203" pitchFamily="34" charset="77"/>
              </a:rPr>
              <a:t>Profile of the wider community</a:t>
            </a:r>
          </a:p>
          <a:p>
            <a:pPr marL="179388" indent="-179388">
              <a:spcAft>
                <a:spcPts val="600"/>
              </a:spcAft>
              <a:buFont typeface="Arial" panose="020B0604020202020204" pitchFamily="34" charset="0"/>
              <a:buChar char="•"/>
            </a:pPr>
            <a:r>
              <a:rPr lang="en-GB" sz="1700" dirty="0">
                <a:solidFill>
                  <a:srgbClr val="164194"/>
                </a:solidFill>
                <a:latin typeface="Gill Sans MT" panose="020B0502020104020203" pitchFamily="34" charset="77"/>
              </a:rPr>
              <a:t>Project deliverables and results</a:t>
            </a:r>
          </a:p>
          <a:p>
            <a:pPr marL="179388" indent="-179388">
              <a:spcAft>
                <a:spcPts val="600"/>
              </a:spcAft>
              <a:buFont typeface="Arial" panose="020B0604020202020204" pitchFamily="34" charset="0"/>
              <a:buChar char="•"/>
            </a:pPr>
            <a:r>
              <a:rPr lang="en-GB" sz="1700" dirty="0">
                <a:solidFill>
                  <a:srgbClr val="164194"/>
                </a:solidFill>
                <a:latin typeface="Gill Sans MT" panose="020B0502020104020203" pitchFamily="34" charset="77"/>
              </a:rPr>
              <a:t>Project event repository</a:t>
            </a:r>
          </a:p>
          <a:p>
            <a:pPr marL="179388" indent="-179388">
              <a:spcAft>
                <a:spcPts val="600"/>
              </a:spcAft>
              <a:buFont typeface="Arial" panose="020B0604020202020204" pitchFamily="34" charset="0"/>
              <a:buChar char="•"/>
            </a:pPr>
            <a:r>
              <a:rPr lang="en-GB" sz="1700" dirty="0">
                <a:solidFill>
                  <a:srgbClr val="164194"/>
                </a:solidFill>
                <a:latin typeface="Gill Sans MT" panose="020B0502020104020203" pitchFamily="34" charset="77"/>
              </a:rPr>
              <a:t>A community events calendar</a:t>
            </a:r>
          </a:p>
          <a:p>
            <a:pPr marL="179388" indent="-179388">
              <a:spcAft>
                <a:spcPts val="600"/>
              </a:spcAft>
              <a:buFont typeface="Arial" panose="020B0604020202020204" pitchFamily="34" charset="0"/>
              <a:buChar char="•"/>
            </a:pPr>
            <a:r>
              <a:rPr lang="en-GB" sz="1700" dirty="0">
                <a:solidFill>
                  <a:srgbClr val="164194"/>
                </a:solidFill>
                <a:latin typeface="Gill Sans MT" panose="020B0502020104020203" pitchFamily="34" charset="77"/>
              </a:rPr>
              <a:t>News posts, press releases</a:t>
            </a:r>
          </a:p>
          <a:p>
            <a:pPr marL="179388" indent="-179388">
              <a:spcAft>
                <a:spcPts val="600"/>
              </a:spcAft>
              <a:buFont typeface="Arial" panose="020B0604020202020204" pitchFamily="34" charset="0"/>
              <a:buChar char="•"/>
            </a:pPr>
            <a:r>
              <a:rPr lang="en-GB" sz="1700" dirty="0">
                <a:solidFill>
                  <a:srgbClr val="164194"/>
                </a:solidFill>
                <a:latin typeface="Gill Sans MT" panose="020B0502020104020203" pitchFamily="34" charset="77"/>
              </a:rPr>
              <a:t>Scientific articles</a:t>
            </a:r>
          </a:p>
          <a:p>
            <a:pPr marL="179388" indent="-179388">
              <a:spcAft>
                <a:spcPts val="600"/>
              </a:spcAft>
              <a:buFont typeface="Arial" panose="020B0604020202020204" pitchFamily="34" charset="0"/>
              <a:buChar char="•"/>
            </a:pPr>
            <a:r>
              <a:rPr lang="en-GB" sz="1700" dirty="0">
                <a:solidFill>
                  <a:srgbClr val="164194"/>
                </a:solidFill>
                <a:latin typeface="Gill Sans MT" panose="020B0502020104020203" pitchFamily="34" charset="77"/>
              </a:rPr>
              <a:t>Access to project YouTube channel</a:t>
            </a:r>
          </a:p>
          <a:p>
            <a:pPr marL="179388" indent="-179388">
              <a:spcAft>
                <a:spcPts val="600"/>
              </a:spcAft>
              <a:buFont typeface="Arial" panose="020B0604020202020204" pitchFamily="34" charset="0"/>
              <a:buChar char="•"/>
            </a:pPr>
            <a:r>
              <a:rPr lang="en-GB" sz="1700" dirty="0">
                <a:solidFill>
                  <a:srgbClr val="164194"/>
                </a:solidFill>
                <a:latin typeface="Gill Sans MT" panose="020B0502020104020203" pitchFamily="34" charset="77"/>
              </a:rPr>
              <a:t>An interactive map for education providers plus</a:t>
            </a:r>
            <a:endParaRPr lang="en-GB" sz="1900" dirty="0">
              <a:solidFill>
                <a:srgbClr val="164194"/>
              </a:solidFill>
              <a:latin typeface="Gill Sans MT" panose="020B0502020104020203" pitchFamily="34" charset="77"/>
            </a:endParaRPr>
          </a:p>
          <a:p>
            <a:pPr marL="0" indent="0">
              <a:lnSpc>
                <a:spcPct val="110000"/>
              </a:lnSpc>
              <a:spcBef>
                <a:spcPts val="0"/>
              </a:spcBef>
              <a:spcAft>
                <a:spcPts val="600"/>
              </a:spcAft>
              <a:buNone/>
            </a:pPr>
            <a:endParaRPr lang="en-GB" sz="1900" dirty="0">
              <a:solidFill>
                <a:srgbClr val="164194"/>
              </a:solidFill>
              <a:latin typeface="Gill Sans MT" panose="020B0502020104020203" pitchFamily="34" charset="77"/>
            </a:endParaRPr>
          </a:p>
        </p:txBody>
      </p:sp>
      <p:pic>
        <p:nvPicPr>
          <p:cNvPr id="4" name="Picture 3" descr="Graphical user interface, website&#10;&#10;Description automatically generated">
            <a:extLst>
              <a:ext uri="{FF2B5EF4-FFF2-40B4-BE49-F238E27FC236}">
                <a16:creationId xmlns:a16="http://schemas.microsoft.com/office/drawing/2014/main" id="{D39F0586-F596-B8A1-7F05-91F86D9CC30A}"/>
              </a:ext>
            </a:extLst>
          </p:cNvPr>
          <p:cNvPicPr>
            <a:picLocks noChangeAspect="1"/>
          </p:cNvPicPr>
          <p:nvPr/>
        </p:nvPicPr>
        <p:blipFill>
          <a:blip r:embed="rId2"/>
          <a:stretch>
            <a:fillRect/>
          </a:stretch>
        </p:blipFill>
        <p:spPr>
          <a:xfrm>
            <a:off x="4984373" y="1022663"/>
            <a:ext cx="3771355" cy="3174955"/>
          </a:xfrm>
          <a:prstGeom prst="rect">
            <a:avLst/>
          </a:prstGeom>
        </p:spPr>
      </p:pic>
      <p:sp>
        <p:nvSpPr>
          <p:cNvPr id="7" name="TextBox 6">
            <a:extLst>
              <a:ext uri="{FF2B5EF4-FFF2-40B4-BE49-F238E27FC236}">
                <a16:creationId xmlns:a16="http://schemas.microsoft.com/office/drawing/2014/main" id="{E31EC28D-7A46-E09D-F5E1-A9D2445DF685}"/>
              </a:ext>
            </a:extLst>
          </p:cNvPr>
          <p:cNvSpPr txBox="1"/>
          <p:nvPr/>
        </p:nvSpPr>
        <p:spPr>
          <a:xfrm>
            <a:off x="4821811" y="4374188"/>
            <a:ext cx="1522177" cy="353943"/>
          </a:xfrm>
          <a:prstGeom prst="rect">
            <a:avLst/>
          </a:prstGeom>
          <a:noFill/>
        </p:spPr>
        <p:txBody>
          <a:bodyPr wrap="square">
            <a:spAutoFit/>
          </a:bodyPr>
          <a:lstStyle/>
          <a:p>
            <a:pPr>
              <a:spcAft>
                <a:spcPts val="600"/>
              </a:spcAft>
            </a:pPr>
            <a:r>
              <a:rPr lang="en-GB" sz="1700" dirty="0">
                <a:solidFill>
                  <a:srgbClr val="164194"/>
                </a:solidFill>
                <a:latin typeface="Gill Sans MT" panose="020B0502020104020203" pitchFamily="34" charset="77"/>
              </a:rPr>
              <a:t>surveys etc.</a:t>
            </a:r>
          </a:p>
        </p:txBody>
      </p:sp>
    </p:spTree>
    <p:extLst>
      <p:ext uri="{BB962C8B-B14F-4D97-AF65-F5344CB8AC3E}">
        <p14:creationId xmlns:p14="http://schemas.microsoft.com/office/powerpoint/2010/main" val="5913193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0BFBD-617E-2C4D-9D04-117E936EDC00}"/>
              </a:ext>
            </a:extLst>
          </p:cNvPr>
          <p:cNvSpPr>
            <a:spLocks noGrp="1"/>
          </p:cNvSpPr>
          <p:nvPr>
            <p:ph type="title"/>
          </p:nvPr>
        </p:nvSpPr>
        <p:spPr>
          <a:xfrm>
            <a:off x="388272" y="273847"/>
            <a:ext cx="6376738" cy="1082680"/>
          </a:xfrm>
        </p:spPr>
        <p:txBody>
          <a:bodyPr>
            <a:normAutofit/>
          </a:bodyPr>
          <a:lstStyle/>
          <a:p>
            <a:r>
              <a:rPr lang="en-GB" dirty="0"/>
              <a:t>Policy recommendations</a:t>
            </a:r>
            <a:endParaRPr lang="en-US" dirty="0"/>
          </a:p>
        </p:txBody>
      </p:sp>
      <p:sp>
        <p:nvSpPr>
          <p:cNvPr id="5" name="Slide Number Placeholder 4">
            <a:extLst>
              <a:ext uri="{FF2B5EF4-FFF2-40B4-BE49-F238E27FC236}">
                <a16:creationId xmlns:a16="http://schemas.microsoft.com/office/drawing/2014/main" id="{07103446-1C25-A940-A9F1-CB6BDC2F5951}"/>
              </a:ext>
            </a:extLst>
          </p:cNvPr>
          <p:cNvSpPr>
            <a:spLocks noGrp="1"/>
          </p:cNvSpPr>
          <p:nvPr>
            <p:ph type="sldNum" sz="quarter" idx="12"/>
          </p:nvPr>
        </p:nvSpPr>
        <p:spPr/>
        <p:txBody>
          <a:bodyPr/>
          <a:lstStyle/>
          <a:p>
            <a:fld id="{375AD2CE-F49B-4E00-A4C1-B0C86F7952B9}" type="slidenum">
              <a:rPr lang="de-DE" smtClean="0">
                <a:solidFill>
                  <a:prstClr val="black">
                    <a:tint val="75000"/>
                  </a:prstClr>
                </a:solidFill>
              </a:rPr>
              <a:pPr/>
              <a:t>30</a:t>
            </a:fld>
            <a:endParaRPr lang="de-DE" dirty="0">
              <a:solidFill>
                <a:prstClr val="black">
                  <a:tint val="75000"/>
                </a:prstClr>
              </a:solidFill>
            </a:endParaRPr>
          </a:p>
        </p:txBody>
      </p:sp>
      <p:sp>
        <p:nvSpPr>
          <p:cNvPr id="9" name="Date Placeholder 5">
            <a:extLst>
              <a:ext uri="{FF2B5EF4-FFF2-40B4-BE49-F238E27FC236}">
                <a16:creationId xmlns:a16="http://schemas.microsoft.com/office/drawing/2014/main" id="{A79E6280-35D5-F040-9D63-2873DBDAC199}"/>
              </a:ext>
            </a:extLst>
          </p:cNvPr>
          <p:cNvSpPr>
            <a:spLocks noGrp="1"/>
          </p:cNvSpPr>
          <p:nvPr>
            <p:ph type="dt" sz="half" idx="10"/>
          </p:nvPr>
        </p:nvSpPr>
        <p:spPr>
          <a:xfrm>
            <a:off x="388272" y="4767264"/>
            <a:ext cx="2057400" cy="273844"/>
          </a:xfrm>
        </p:spPr>
        <p:txBody>
          <a:bodyPr/>
          <a:lstStyle/>
          <a:p>
            <a:fld id="{D0077B40-E328-2546-AC34-49BC20E8CF2E}" type="datetime4">
              <a:rPr lang="en-GB" smtClean="0"/>
              <a:pPr/>
              <a:t>2 December 2022</a:t>
            </a:fld>
            <a:endParaRPr lang="en-US" dirty="0"/>
          </a:p>
        </p:txBody>
      </p:sp>
      <p:sp>
        <p:nvSpPr>
          <p:cNvPr id="7" name="TextBox 6">
            <a:extLst>
              <a:ext uri="{FF2B5EF4-FFF2-40B4-BE49-F238E27FC236}">
                <a16:creationId xmlns:a16="http://schemas.microsoft.com/office/drawing/2014/main" id="{CE5C1C49-7567-1E63-46E3-EB8ED2AB3175}"/>
              </a:ext>
            </a:extLst>
          </p:cNvPr>
          <p:cNvSpPr txBox="1"/>
          <p:nvPr/>
        </p:nvSpPr>
        <p:spPr>
          <a:xfrm>
            <a:off x="388272" y="1572780"/>
            <a:ext cx="4093193" cy="2395720"/>
          </a:xfrm>
          <a:prstGeom prst="rect">
            <a:avLst/>
          </a:prstGeom>
          <a:noFill/>
        </p:spPr>
        <p:txBody>
          <a:bodyPr wrap="square">
            <a:spAutoFit/>
          </a:bodyPr>
          <a:lstStyle/>
          <a:p>
            <a:pPr marL="0" indent="0">
              <a:lnSpc>
                <a:spcPct val="110000"/>
              </a:lnSpc>
              <a:spcBef>
                <a:spcPts val="0"/>
              </a:spcBef>
              <a:spcAft>
                <a:spcPts val="600"/>
              </a:spcAft>
              <a:buNone/>
            </a:pPr>
            <a:r>
              <a:rPr lang="en-GB" sz="1900" dirty="0">
                <a:solidFill>
                  <a:srgbClr val="164194"/>
                </a:solidFill>
                <a:latin typeface="Gill Sans MT" panose="020B0502020104020203" pitchFamily="34" charset="77"/>
              </a:rPr>
              <a:t>The three reports culminated in a number of policy briefs derived from individual work activities and/or common themes, targeting appropriate policymakers</a:t>
            </a:r>
          </a:p>
          <a:p>
            <a:pPr marL="0" indent="0">
              <a:lnSpc>
                <a:spcPct val="110000"/>
              </a:lnSpc>
              <a:spcBef>
                <a:spcPts val="0"/>
              </a:spcBef>
              <a:spcAft>
                <a:spcPts val="600"/>
              </a:spcAft>
              <a:buNone/>
            </a:pPr>
            <a:r>
              <a:rPr lang="en-GB" sz="1900" dirty="0">
                <a:solidFill>
                  <a:srgbClr val="164194"/>
                </a:solidFill>
                <a:latin typeface="Gill Sans MT" panose="020B0502020104020203" pitchFamily="34" charset="77"/>
              </a:rPr>
              <a:t>Four of these policy briefs are available at Momentum!</a:t>
            </a:r>
          </a:p>
        </p:txBody>
      </p:sp>
      <p:pic>
        <p:nvPicPr>
          <p:cNvPr id="10" name="Picture 9" descr="Text&#10;&#10;Description automatically generated">
            <a:extLst>
              <a:ext uri="{FF2B5EF4-FFF2-40B4-BE49-F238E27FC236}">
                <a16:creationId xmlns:a16="http://schemas.microsoft.com/office/drawing/2014/main" id="{E0582CEF-A439-174F-A6BD-27D83B9FB8C1}"/>
              </a:ext>
            </a:extLst>
          </p:cNvPr>
          <p:cNvPicPr>
            <a:picLocks noChangeAspect="1"/>
          </p:cNvPicPr>
          <p:nvPr/>
        </p:nvPicPr>
        <p:blipFill>
          <a:blip r:embed="rId2"/>
          <a:stretch>
            <a:fillRect/>
          </a:stretch>
        </p:blipFill>
        <p:spPr>
          <a:xfrm>
            <a:off x="4463231" y="866381"/>
            <a:ext cx="2410201" cy="3410737"/>
          </a:xfrm>
          <a:prstGeom prst="rect">
            <a:avLst/>
          </a:prstGeom>
        </p:spPr>
      </p:pic>
      <p:pic>
        <p:nvPicPr>
          <p:cNvPr id="4" name="Picture 3" descr="Text&#10;&#10;Description automatically generated">
            <a:extLst>
              <a:ext uri="{FF2B5EF4-FFF2-40B4-BE49-F238E27FC236}">
                <a16:creationId xmlns:a16="http://schemas.microsoft.com/office/drawing/2014/main" id="{D55B7815-84B3-89FF-9CBD-908EB6C5157D}"/>
              </a:ext>
            </a:extLst>
          </p:cNvPr>
          <p:cNvPicPr>
            <a:picLocks noChangeAspect="1"/>
          </p:cNvPicPr>
          <p:nvPr/>
        </p:nvPicPr>
        <p:blipFill>
          <a:blip r:embed="rId3"/>
          <a:stretch>
            <a:fillRect/>
          </a:stretch>
        </p:blipFill>
        <p:spPr>
          <a:xfrm>
            <a:off x="6174558" y="1356527"/>
            <a:ext cx="2290712" cy="3241645"/>
          </a:xfrm>
          <a:prstGeom prst="rect">
            <a:avLst/>
          </a:prstGeom>
        </p:spPr>
      </p:pic>
    </p:spTree>
    <p:extLst>
      <p:ext uri="{BB962C8B-B14F-4D97-AF65-F5344CB8AC3E}">
        <p14:creationId xmlns:p14="http://schemas.microsoft.com/office/powerpoint/2010/main" val="12209673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5FDBC-F0E1-DDAE-8694-7DDBD81F58E1}"/>
              </a:ext>
            </a:extLst>
          </p:cNvPr>
          <p:cNvSpPr>
            <a:spLocks noGrp="1"/>
          </p:cNvSpPr>
          <p:nvPr>
            <p:ph type="title"/>
          </p:nvPr>
        </p:nvSpPr>
        <p:spPr/>
        <p:txBody>
          <a:bodyPr/>
          <a:lstStyle/>
          <a:p>
            <a:r>
              <a:rPr lang="en-GB" dirty="0"/>
              <a:t>Summary</a:t>
            </a:r>
          </a:p>
        </p:txBody>
      </p:sp>
      <p:sp>
        <p:nvSpPr>
          <p:cNvPr id="3" name="Content Placeholder 2">
            <a:extLst>
              <a:ext uri="{FF2B5EF4-FFF2-40B4-BE49-F238E27FC236}">
                <a16:creationId xmlns:a16="http://schemas.microsoft.com/office/drawing/2014/main" id="{9184CD21-DB2A-2378-1836-8C6EEDFDAFB5}"/>
              </a:ext>
            </a:extLst>
          </p:cNvPr>
          <p:cNvSpPr>
            <a:spLocks noGrp="1"/>
          </p:cNvSpPr>
          <p:nvPr>
            <p:ph idx="1"/>
          </p:nvPr>
        </p:nvSpPr>
        <p:spPr>
          <a:xfrm>
            <a:off x="388272" y="956952"/>
            <a:ext cx="3884964" cy="3715899"/>
          </a:xfrm>
        </p:spPr>
        <p:txBody>
          <a:bodyPr>
            <a:normAutofit/>
          </a:bodyPr>
          <a:lstStyle/>
          <a:p>
            <a:pPr marL="20637" lvl="1" indent="0">
              <a:lnSpc>
                <a:spcPct val="100000"/>
              </a:lnSpc>
              <a:spcBef>
                <a:spcPts val="0"/>
              </a:spcBef>
              <a:spcAft>
                <a:spcPts val="600"/>
              </a:spcAft>
              <a:buNone/>
            </a:pPr>
            <a:r>
              <a:rPr lang="en-GB" sz="1900" dirty="0">
                <a:solidFill>
                  <a:srgbClr val="174094"/>
                </a:solidFill>
              </a:rPr>
              <a:t>Managed: </a:t>
            </a:r>
          </a:p>
          <a:p>
            <a:pPr marL="404813" lvl="1" indent="-153988">
              <a:lnSpc>
                <a:spcPct val="100000"/>
              </a:lnSpc>
              <a:spcBef>
                <a:spcPts val="0"/>
              </a:spcBef>
              <a:spcAft>
                <a:spcPts val="600"/>
              </a:spcAft>
            </a:pPr>
            <a:r>
              <a:rPr lang="en-GB" dirty="0">
                <a:solidFill>
                  <a:srgbClr val="174094"/>
                </a:solidFill>
              </a:rPr>
              <a:t>project website &amp; social media </a:t>
            </a:r>
          </a:p>
          <a:p>
            <a:pPr marL="404813" lvl="1" indent="-153988">
              <a:lnSpc>
                <a:spcPct val="100000"/>
              </a:lnSpc>
              <a:spcBef>
                <a:spcPts val="0"/>
              </a:spcBef>
              <a:spcAft>
                <a:spcPts val="600"/>
              </a:spcAft>
            </a:pPr>
            <a:r>
              <a:rPr lang="en-GB" dirty="0">
                <a:solidFill>
                  <a:srgbClr val="174094"/>
                </a:solidFill>
              </a:rPr>
              <a:t>weekly news posts/blogs</a:t>
            </a:r>
          </a:p>
          <a:p>
            <a:pPr marL="404813" lvl="1" indent="-153988">
              <a:lnSpc>
                <a:spcPct val="100000"/>
              </a:lnSpc>
              <a:spcBef>
                <a:spcPts val="0"/>
              </a:spcBef>
              <a:spcAft>
                <a:spcPts val="600"/>
              </a:spcAft>
            </a:pPr>
            <a:r>
              <a:rPr lang="en-GB" dirty="0">
                <a:solidFill>
                  <a:srgbClr val="174094"/>
                </a:solidFill>
              </a:rPr>
              <a:t>branding for events, other purposes</a:t>
            </a:r>
          </a:p>
          <a:p>
            <a:pPr marL="20637" lvl="1" indent="0">
              <a:lnSpc>
                <a:spcPct val="100000"/>
              </a:lnSpc>
              <a:spcBef>
                <a:spcPts val="0"/>
              </a:spcBef>
              <a:spcAft>
                <a:spcPts val="600"/>
              </a:spcAft>
              <a:buNone/>
            </a:pPr>
            <a:r>
              <a:rPr lang="en-US" sz="1900" dirty="0">
                <a:solidFill>
                  <a:srgbClr val="174094"/>
                </a:solidFill>
              </a:rPr>
              <a:t>Collected project partner:</a:t>
            </a:r>
          </a:p>
          <a:p>
            <a:pPr marL="404813" lvl="2" indent="-153988">
              <a:lnSpc>
                <a:spcPct val="100000"/>
              </a:lnSpc>
              <a:spcBef>
                <a:spcPts val="0"/>
              </a:spcBef>
              <a:spcAft>
                <a:spcPts val="600"/>
              </a:spcAft>
            </a:pPr>
            <a:r>
              <a:rPr lang="en-US" sz="1700" dirty="0">
                <a:solidFill>
                  <a:srgbClr val="174094"/>
                </a:solidFill>
              </a:rPr>
              <a:t>dissemination / communication </a:t>
            </a:r>
            <a:r>
              <a:rPr lang="en-GB" sz="1700" dirty="0">
                <a:solidFill>
                  <a:srgbClr val="174094"/>
                </a:solidFill>
              </a:rPr>
              <a:t>activities</a:t>
            </a:r>
          </a:p>
          <a:p>
            <a:pPr marL="404813" lvl="2" indent="-153988">
              <a:lnSpc>
                <a:spcPct val="100000"/>
              </a:lnSpc>
              <a:spcBef>
                <a:spcPts val="0"/>
              </a:spcBef>
              <a:spcAft>
                <a:spcPts val="600"/>
              </a:spcAft>
            </a:pPr>
            <a:r>
              <a:rPr lang="en-GB" sz="1700" dirty="0">
                <a:solidFill>
                  <a:srgbClr val="174094"/>
                </a:solidFill>
              </a:rPr>
              <a:t>scientific articles </a:t>
            </a:r>
          </a:p>
          <a:p>
            <a:pPr marL="19050" lvl="1" indent="0">
              <a:lnSpc>
                <a:spcPct val="100000"/>
              </a:lnSpc>
              <a:spcBef>
                <a:spcPts val="0"/>
              </a:spcBef>
              <a:spcAft>
                <a:spcPts val="600"/>
              </a:spcAft>
              <a:buNone/>
            </a:pPr>
            <a:r>
              <a:rPr lang="en-GB" sz="1900" dirty="0">
                <a:solidFill>
                  <a:srgbClr val="174094"/>
                </a:solidFill>
              </a:rPr>
              <a:t>Organised events and webinars</a:t>
            </a:r>
          </a:p>
          <a:p>
            <a:pPr marL="19050" lvl="1" indent="0">
              <a:lnSpc>
                <a:spcPct val="100000"/>
              </a:lnSpc>
              <a:spcBef>
                <a:spcPts val="0"/>
              </a:spcBef>
              <a:spcAft>
                <a:spcPts val="600"/>
              </a:spcAft>
              <a:buNone/>
            </a:pPr>
            <a:r>
              <a:rPr lang="en-GB" sz="1900" dirty="0">
                <a:solidFill>
                  <a:srgbClr val="174094"/>
                </a:solidFill>
              </a:rPr>
              <a:t>Reported on summer schools involving or organised buy partners</a:t>
            </a:r>
            <a:endParaRPr lang="en-GB" sz="1600" dirty="0">
              <a:solidFill>
                <a:srgbClr val="174094"/>
              </a:solidFill>
            </a:endParaRPr>
          </a:p>
        </p:txBody>
      </p:sp>
      <p:sp>
        <p:nvSpPr>
          <p:cNvPr id="5" name="Slide Number Placeholder 4">
            <a:extLst>
              <a:ext uri="{FF2B5EF4-FFF2-40B4-BE49-F238E27FC236}">
                <a16:creationId xmlns:a16="http://schemas.microsoft.com/office/drawing/2014/main" id="{4CDDDCDC-1EE0-CBE9-06C3-683F5918D185}"/>
              </a:ext>
            </a:extLst>
          </p:cNvPr>
          <p:cNvSpPr>
            <a:spLocks noGrp="1"/>
          </p:cNvSpPr>
          <p:nvPr>
            <p:ph type="sldNum" sz="quarter" idx="12"/>
          </p:nvPr>
        </p:nvSpPr>
        <p:spPr/>
        <p:txBody>
          <a:bodyPr/>
          <a:lstStyle/>
          <a:p>
            <a:fld id="{375AD2CE-F49B-4E00-A4C1-B0C86F7952B9}" type="slidenum">
              <a:rPr lang="de-DE" smtClean="0">
                <a:solidFill>
                  <a:prstClr val="black">
                    <a:tint val="75000"/>
                  </a:prstClr>
                </a:solidFill>
              </a:rPr>
              <a:pPr/>
              <a:t>31</a:t>
            </a:fld>
            <a:endParaRPr lang="de-DE" dirty="0">
              <a:solidFill>
                <a:prstClr val="black">
                  <a:tint val="75000"/>
                </a:prstClr>
              </a:solidFill>
            </a:endParaRPr>
          </a:p>
        </p:txBody>
      </p:sp>
      <p:sp>
        <p:nvSpPr>
          <p:cNvPr id="6" name="Date Placeholder 5">
            <a:extLst>
              <a:ext uri="{FF2B5EF4-FFF2-40B4-BE49-F238E27FC236}">
                <a16:creationId xmlns:a16="http://schemas.microsoft.com/office/drawing/2014/main" id="{F5913021-0D99-AC37-1769-A653D0F9FAFF}"/>
              </a:ext>
            </a:extLst>
          </p:cNvPr>
          <p:cNvSpPr>
            <a:spLocks noGrp="1"/>
          </p:cNvSpPr>
          <p:nvPr>
            <p:ph type="dt" sz="half" idx="10"/>
          </p:nvPr>
        </p:nvSpPr>
        <p:spPr/>
        <p:txBody>
          <a:bodyPr/>
          <a:lstStyle/>
          <a:p>
            <a:r>
              <a:rPr lang="en-GB"/>
              <a:t>1 December 2022</a:t>
            </a:r>
            <a:endParaRPr lang="en-US" dirty="0"/>
          </a:p>
        </p:txBody>
      </p:sp>
      <p:sp>
        <p:nvSpPr>
          <p:cNvPr id="8" name="TextBox 7">
            <a:extLst>
              <a:ext uri="{FF2B5EF4-FFF2-40B4-BE49-F238E27FC236}">
                <a16:creationId xmlns:a16="http://schemas.microsoft.com/office/drawing/2014/main" id="{DF13FDE3-7700-C401-A306-479E3B2602E7}"/>
              </a:ext>
            </a:extLst>
          </p:cNvPr>
          <p:cNvSpPr txBox="1"/>
          <p:nvPr/>
        </p:nvSpPr>
        <p:spPr>
          <a:xfrm>
            <a:off x="4415128" y="963290"/>
            <a:ext cx="4412001" cy="3539430"/>
          </a:xfrm>
          <a:prstGeom prst="rect">
            <a:avLst/>
          </a:prstGeom>
          <a:noFill/>
        </p:spPr>
        <p:txBody>
          <a:bodyPr wrap="square">
            <a:spAutoFit/>
          </a:bodyPr>
          <a:lstStyle/>
          <a:p>
            <a:pPr marL="20638" lvl="1">
              <a:spcBef>
                <a:spcPts val="0"/>
              </a:spcBef>
              <a:spcAft>
                <a:spcPts val="600"/>
              </a:spcAft>
            </a:pPr>
            <a:r>
              <a:rPr lang="en-GB" sz="1900" dirty="0">
                <a:solidFill>
                  <a:srgbClr val="174094"/>
                </a:solidFill>
                <a:latin typeface="Gill Sans MT" panose="020B0502020104020203" pitchFamily="34" charset="77"/>
              </a:rPr>
              <a:t>SME awareness programmes analysis and recommendations for better outreach based on survey in different. Member States – as well as awareness effectiveness </a:t>
            </a:r>
          </a:p>
          <a:p>
            <a:pPr marL="20638" lvl="1">
              <a:spcBef>
                <a:spcPts val="0"/>
              </a:spcBef>
              <a:spcAft>
                <a:spcPts val="600"/>
              </a:spcAft>
            </a:pPr>
            <a:r>
              <a:rPr lang="en-GB" sz="1900" dirty="0">
                <a:solidFill>
                  <a:srgbClr val="174094"/>
                </a:solidFill>
                <a:latin typeface="Gill Sans MT" panose="020B0502020104020203" pitchFamily="34" charset="77"/>
              </a:rPr>
              <a:t>Supply chain security recommendations, particularly for SMEs, also based on supply chain work across the project</a:t>
            </a:r>
          </a:p>
          <a:p>
            <a:pPr marL="20638" lvl="1">
              <a:spcBef>
                <a:spcPts val="0"/>
              </a:spcBef>
              <a:spcAft>
                <a:spcPts val="600"/>
              </a:spcAft>
            </a:pPr>
            <a:r>
              <a:rPr lang="en-GB" sz="1900" dirty="0">
                <a:solidFill>
                  <a:srgbClr val="174094"/>
                </a:solidFill>
                <a:latin typeface="Gill Sans MT" panose="020B0502020104020203" pitchFamily="34" charset="77"/>
              </a:rPr>
              <a:t>Exploitation and innovation strategy and output from all partners</a:t>
            </a:r>
          </a:p>
          <a:p>
            <a:pPr marL="20638" lvl="1">
              <a:spcBef>
                <a:spcPts val="0"/>
              </a:spcBef>
              <a:spcAft>
                <a:spcPts val="600"/>
              </a:spcAft>
            </a:pPr>
            <a:r>
              <a:rPr lang="en-GB" sz="1900" dirty="0">
                <a:solidFill>
                  <a:srgbClr val="174094"/>
                </a:solidFill>
                <a:latin typeface="Gill Sans MT" panose="020B0502020104020203" pitchFamily="34" charset="77"/>
              </a:rPr>
              <a:t>A series of policy </a:t>
            </a:r>
            <a:r>
              <a:rPr lang="en-US" sz="1900" dirty="0">
                <a:solidFill>
                  <a:srgbClr val="174094"/>
                </a:solidFill>
                <a:latin typeface="Gill Sans MT" panose="020B0502020104020203" pitchFamily="34" charset="77"/>
              </a:rPr>
              <a:t>recommendations based on project findings</a:t>
            </a:r>
            <a:endParaRPr lang="en-GB" sz="1900" dirty="0">
              <a:solidFill>
                <a:srgbClr val="174094"/>
              </a:solidFill>
              <a:latin typeface="Gill Sans MT" panose="020B0502020104020203" pitchFamily="34" charset="77"/>
            </a:endParaRPr>
          </a:p>
        </p:txBody>
      </p:sp>
    </p:spTree>
    <p:extLst>
      <p:ext uri="{BB962C8B-B14F-4D97-AF65-F5344CB8AC3E}">
        <p14:creationId xmlns:p14="http://schemas.microsoft.com/office/powerpoint/2010/main" val="34635256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D24B2-AEC4-2336-C0E7-C7DEA50EE24D}"/>
              </a:ext>
            </a:extLst>
          </p:cNvPr>
          <p:cNvSpPr>
            <a:spLocks noGrp="1"/>
          </p:cNvSpPr>
          <p:nvPr>
            <p:ph type="title"/>
          </p:nvPr>
        </p:nvSpPr>
        <p:spPr/>
        <p:txBody>
          <a:bodyPr/>
          <a:lstStyle/>
          <a:p>
            <a:r>
              <a:rPr lang="en-GB" dirty="0"/>
              <a:t>Beyond Momentum!</a:t>
            </a:r>
          </a:p>
        </p:txBody>
      </p:sp>
      <p:sp>
        <p:nvSpPr>
          <p:cNvPr id="3" name="Content Placeholder 2">
            <a:extLst>
              <a:ext uri="{FF2B5EF4-FFF2-40B4-BE49-F238E27FC236}">
                <a16:creationId xmlns:a16="http://schemas.microsoft.com/office/drawing/2014/main" id="{9E63E164-DAB4-73CE-8822-9DD712A94A99}"/>
              </a:ext>
            </a:extLst>
          </p:cNvPr>
          <p:cNvSpPr>
            <a:spLocks noGrp="1"/>
          </p:cNvSpPr>
          <p:nvPr>
            <p:ph idx="1"/>
          </p:nvPr>
        </p:nvSpPr>
        <p:spPr>
          <a:xfrm>
            <a:off x="429580" y="1559341"/>
            <a:ext cx="8370256" cy="2496611"/>
          </a:xfrm>
        </p:spPr>
        <p:txBody>
          <a:bodyPr>
            <a:normAutofit/>
          </a:bodyPr>
          <a:lstStyle/>
          <a:p>
            <a:pPr marL="0" indent="0">
              <a:buNone/>
            </a:pPr>
            <a:r>
              <a:rPr lang="en-GB" sz="1900" dirty="0">
                <a:solidFill>
                  <a:srgbClr val="174094"/>
                </a:solidFill>
              </a:rPr>
              <a:t>The website and social media accounts to be maintained for five years</a:t>
            </a:r>
          </a:p>
          <a:p>
            <a:pPr marL="0" indent="0">
              <a:buNone/>
            </a:pPr>
            <a:r>
              <a:rPr lang="en-GB" sz="1900" dirty="0">
                <a:solidFill>
                  <a:srgbClr val="174094"/>
                </a:solidFill>
              </a:rPr>
              <a:t>Initiatives to maintain the community after the end of funding:</a:t>
            </a:r>
          </a:p>
          <a:p>
            <a:pPr marL="315913" indent="-149225"/>
            <a:r>
              <a:rPr lang="en-GB" sz="1900" dirty="0">
                <a:solidFill>
                  <a:srgbClr val="174094"/>
                </a:solidFill>
              </a:rPr>
              <a:t>To track the fortunes of the exploitable results</a:t>
            </a:r>
          </a:p>
          <a:p>
            <a:pPr marL="315913" indent="-149225"/>
            <a:r>
              <a:rPr lang="en-GB" sz="1900" dirty="0">
                <a:solidFill>
                  <a:srgbClr val="174094"/>
                </a:solidFill>
              </a:rPr>
              <a:t>An opportunity: </a:t>
            </a:r>
          </a:p>
          <a:p>
            <a:pPr marL="874712" lvl="1" indent="-342900">
              <a:buSzPct val="75000"/>
              <a:buFont typeface="Courier New" panose="02070309020205020404" pitchFamily="49" charset="0"/>
              <a:buChar char="o"/>
            </a:pPr>
            <a:r>
              <a:rPr lang="en-GB" sz="1900" dirty="0">
                <a:solidFill>
                  <a:srgbClr val="174094"/>
                </a:solidFill>
              </a:rPr>
              <a:t>to pursue areas of  ‘unfinished business’ – for example, SME awareness</a:t>
            </a:r>
          </a:p>
          <a:p>
            <a:pPr marL="874712" lvl="1" indent="-342900">
              <a:buSzPct val="75000"/>
              <a:buFont typeface="Courier New" panose="02070309020205020404" pitchFamily="49" charset="0"/>
              <a:buChar char="o"/>
            </a:pPr>
            <a:r>
              <a:rPr lang="en-GB" sz="1900" dirty="0">
                <a:solidFill>
                  <a:srgbClr val="174094"/>
                </a:solidFill>
              </a:rPr>
              <a:t>to explore new areas that the project was not able to address</a:t>
            </a:r>
          </a:p>
          <a:p>
            <a:pPr marL="874712" lvl="1" indent="-342900">
              <a:buSzPct val="75000"/>
              <a:buFont typeface="Courier New" panose="02070309020205020404" pitchFamily="49" charset="0"/>
              <a:buChar char="o"/>
            </a:pPr>
            <a:r>
              <a:rPr lang="en-GB" sz="1900" dirty="0">
                <a:solidFill>
                  <a:srgbClr val="174094"/>
                </a:solidFill>
              </a:rPr>
              <a:t>to collaborate again!</a:t>
            </a:r>
          </a:p>
          <a:p>
            <a:endParaRPr lang="en-GB" sz="1900" dirty="0">
              <a:solidFill>
                <a:srgbClr val="174094"/>
              </a:solidFill>
            </a:endParaRPr>
          </a:p>
          <a:p>
            <a:pPr marL="0" indent="0">
              <a:buNone/>
            </a:pPr>
            <a:endParaRPr lang="en-GB" sz="1900" dirty="0">
              <a:solidFill>
                <a:srgbClr val="174094"/>
              </a:solidFill>
            </a:endParaRPr>
          </a:p>
          <a:p>
            <a:pPr marL="0" indent="0">
              <a:buNone/>
            </a:pPr>
            <a:endParaRPr lang="en-GB" sz="1900" dirty="0">
              <a:solidFill>
                <a:srgbClr val="174094"/>
              </a:solidFill>
            </a:endParaRPr>
          </a:p>
        </p:txBody>
      </p:sp>
      <p:sp>
        <p:nvSpPr>
          <p:cNvPr id="5" name="Slide Number Placeholder 4">
            <a:extLst>
              <a:ext uri="{FF2B5EF4-FFF2-40B4-BE49-F238E27FC236}">
                <a16:creationId xmlns:a16="http://schemas.microsoft.com/office/drawing/2014/main" id="{9F9FD7E0-C078-2C1E-E682-09B9C0C832AE}"/>
              </a:ext>
            </a:extLst>
          </p:cNvPr>
          <p:cNvSpPr>
            <a:spLocks noGrp="1"/>
          </p:cNvSpPr>
          <p:nvPr>
            <p:ph type="sldNum" sz="quarter" idx="12"/>
          </p:nvPr>
        </p:nvSpPr>
        <p:spPr/>
        <p:txBody>
          <a:bodyPr/>
          <a:lstStyle/>
          <a:p>
            <a:fld id="{375AD2CE-F49B-4E00-A4C1-B0C86F7952B9}" type="slidenum">
              <a:rPr lang="de-DE" smtClean="0">
                <a:solidFill>
                  <a:prstClr val="black">
                    <a:tint val="75000"/>
                  </a:prstClr>
                </a:solidFill>
              </a:rPr>
              <a:pPr/>
              <a:t>32</a:t>
            </a:fld>
            <a:endParaRPr lang="de-DE" dirty="0">
              <a:solidFill>
                <a:prstClr val="black">
                  <a:tint val="75000"/>
                </a:prstClr>
              </a:solidFill>
            </a:endParaRPr>
          </a:p>
        </p:txBody>
      </p:sp>
      <p:sp>
        <p:nvSpPr>
          <p:cNvPr id="6" name="Date Placeholder 5">
            <a:extLst>
              <a:ext uri="{FF2B5EF4-FFF2-40B4-BE49-F238E27FC236}">
                <a16:creationId xmlns:a16="http://schemas.microsoft.com/office/drawing/2014/main" id="{D22DDDF3-8B72-8CD7-A202-F9562EAD8A12}"/>
              </a:ext>
            </a:extLst>
          </p:cNvPr>
          <p:cNvSpPr>
            <a:spLocks noGrp="1"/>
          </p:cNvSpPr>
          <p:nvPr>
            <p:ph type="dt" sz="half" idx="10"/>
          </p:nvPr>
        </p:nvSpPr>
        <p:spPr/>
        <p:txBody>
          <a:bodyPr/>
          <a:lstStyle/>
          <a:p>
            <a:r>
              <a:rPr lang="en-GB"/>
              <a:t>1 December 2022</a:t>
            </a:r>
            <a:endParaRPr lang="en-US" dirty="0"/>
          </a:p>
        </p:txBody>
      </p:sp>
    </p:spTree>
    <p:extLst>
      <p:ext uri="{BB962C8B-B14F-4D97-AF65-F5344CB8AC3E}">
        <p14:creationId xmlns:p14="http://schemas.microsoft.com/office/powerpoint/2010/main" val="2527030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F454D-112A-E644-AF89-41ABEE424AFC}"/>
              </a:ext>
            </a:extLst>
          </p:cNvPr>
          <p:cNvSpPr>
            <a:spLocks noGrp="1"/>
          </p:cNvSpPr>
          <p:nvPr>
            <p:ph type="ctrTitle"/>
          </p:nvPr>
        </p:nvSpPr>
        <p:spPr>
          <a:xfrm>
            <a:off x="386872" y="2293794"/>
            <a:ext cx="8370256" cy="1526768"/>
          </a:xfrm>
        </p:spPr>
        <p:txBody>
          <a:bodyPr>
            <a:normAutofit fontScale="90000"/>
          </a:bodyPr>
          <a:lstStyle/>
          <a:p>
            <a:r>
              <a:rPr lang="en-GB" dirty="0"/>
              <a:t>Thank you to all our colleagues for collaborating and communicating with us!</a:t>
            </a:r>
          </a:p>
        </p:txBody>
      </p:sp>
      <p:sp>
        <p:nvSpPr>
          <p:cNvPr id="3" name="Subtitle 2">
            <a:extLst>
              <a:ext uri="{FF2B5EF4-FFF2-40B4-BE49-F238E27FC236}">
                <a16:creationId xmlns:a16="http://schemas.microsoft.com/office/drawing/2014/main" id="{C469365D-1FBE-DC40-A61C-6D08F297FE3D}"/>
              </a:ext>
            </a:extLst>
          </p:cNvPr>
          <p:cNvSpPr>
            <a:spLocks noGrp="1"/>
          </p:cNvSpPr>
          <p:nvPr>
            <p:ph type="subTitle" idx="1"/>
          </p:nvPr>
        </p:nvSpPr>
        <p:spPr>
          <a:xfrm>
            <a:off x="386872" y="3971391"/>
            <a:ext cx="8370256" cy="669958"/>
          </a:xfrm>
        </p:spPr>
        <p:txBody>
          <a:bodyPr>
            <a:normAutofit/>
          </a:bodyPr>
          <a:lstStyle/>
          <a:p>
            <a:r>
              <a:rPr lang="en-GB" dirty="0"/>
              <a:t>David Goodman</a:t>
            </a:r>
          </a:p>
          <a:p>
            <a:r>
              <a:rPr lang="en-GB" dirty="0" err="1"/>
              <a:t>david@trustindigitallife.eu</a:t>
            </a:r>
            <a:endParaRPr lang="en-GB" dirty="0"/>
          </a:p>
        </p:txBody>
      </p:sp>
    </p:spTree>
    <p:extLst>
      <p:ext uri="{BB962C8B-B14F-4D97-AF65-F5344CB8AC3E}">
        <p14:creationId xmlns:p14="http://schemas.microsoft.com/office/powerpoint/2010/main" val="13825919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6D360A-33E9-3D45-A431-0F1A64909C09}"/>
              </a:ext>
            </a:extLst>
          </p:cNvPr>
          <p:cNvSpPr>
            <a:spLocks noGrp="1"/>
          </p:cNvSpPr>
          <p:nvPr>
            <p:ph type="dt" sz="half" idx="10"/>
          </p:nvPr>
        </p:nvSpPr>
        <p:spPr/>
        <p:txBody>
          <a:bodyPr/>
          <a:lstStyle/>
          <a:p>
            <a:fld id="{2C97ED8E-78D7-2E44-984A-611E6A023374}" type="datetime4">
              <a:rPr lang="en-GB" smtClean="0"/>
              <a:pPr/>
              <a:t>2 December 2022</a:t>
            </a:fld>
            <a:endParaRPr lang="en-US" dirty="0"/>
          </a:p>
        </p:txBody>
      </p:sp>
      <p:sp>
        <p:nvSpPr>
          <p:cNvPr id="4" name="Slide Number Placeholder 3">
            <a:extLst>
              <a:ext uri="{FF2B5EF4-FFF2-40B4-BE49-F238E27FC236}">
                <a16:creationId xmlns:a16="http://schemas.microsoft.com/office/drawing/2014/main" id="{AF47FA77-4D79-C249-A1AB-1298F1700BA8}"/>
              </a:ext>
            </a:extLst>
          </p:cNvPr>
          <p:cNvSpPr>
            <a:spLocks noGrp="1"/>
          </p:cNvSpPr>
          <p:nvPr>
            <p:ph type="sldNum" sz="quarter" idx="12"/>
          </p:nvPr>
        </p:nvSpPr>
        <p:spPr/>
        <p:txBody>
          <a:bodyPr/>
          <a:lstStyle/>
          <a:p>
            <a:fld id="{375AD2CE-F49B-4E00-A4C1-B0C86F7952B9}" type="slidenum">
              <a:rPr lang="de-DE" smtClean="0">
                <a:solidFill>
                  <a:prstClr val="black">
                    <a:tint val="75000"/>
                  </a:prstClr>
                </a:solidFill>
              </a:rPr>
              <a:pPr/>
              <a:t>4</a:t>
            </a:fld>
            <a:endParaRPr lang="de-DE" dirty="0">
              <a:solidFill>
                <a:prstClr val="black">
                  <a:tint val="75000"/>
                </a:prstClr>
              </a:solidFill>
            </a:endParaRPr>
          </a:p>
        </p:txBody>
      </p:sp>
      <p:pic>
        <p:nvPicPr>
          <p:cNvPr id="13" name="Picture 12" descr="Graphical user interface, application, website&#10;&#10;Description automatically generated">
            <a:extLst>
              <a:ext uri="{FF2B5EF4-FFF2-40B4-BE49-F238E27FC236}">
                <a16:creationId xmlns:a16="http://schemas.microsoft.com/office/drawing/2014/main" id="{C39FBDD6-576A-CF47-89CA-029FE7510C28}"/>
              </a:ext>
            </a:extLst>
          </p:cNvPr>
          <p:cNvPicPr>
            <a:picLocks noChangeAspect="1"/>
          </p:cNvPicPr>
          <p:nvPr/>
        </p:nvPicPr>
        <p:blipFill>
          <a:blip r:embed="rId2"/>
          <a:stretch>
            <a:fillRect/>
          </a:stretch>
        </p:blipFill>
        <p:spPr>
          <a:xfrm>
            <a:off x="5345197" y="997569"/>
            <a:ext cx="2024884" cy="2843794"/>
          </a:xfrm>
          <a:prstGeom prst="rect">
            <a:avLst/>
          </a:prstGeom>
        </p:spPr>
      </p:pic>
      <p:sp>
        <p:nvSpPr>
          <p:cNvPr id="14" name="TextBox 13">
            <a:extLst>
              <a:ext uri="{FF2B5EF4-FFF2-40B4-BE49-F238E27FC236}">
                <a16:creationId xmlns:a16="http://schemas.microsoft.com/office/drawing/2014/main" id="{16D6D6E7-8D97-0B4C-A38B-7B5A3175035C}"/>
              </a:ext>
            </a:extLst>
          </p:cNvPr>
          <p:cNvSpPr txBox="1"/>
          <p:nvPr/>
        </p:nvSpPr>
        <p:spPr>
          <a:xfrm>
            <a:off x="7512964" y="1920453"/>
            <a:ext cx="1396799" cy="1246495"/>
          </a:xfrm>
          <a:prstGeom prst="rect">
            <a:avLst/>
          </a:prstGeom>
          <a:noFill/>
        </p:spPr>
        <p:txBody>
          <a:bodyPr wrap="square" rtlCol="0">
            <a:spAutoFit/>
          </a:bodyPr>
          <a:lstStyle/>
          <a:p>
            <a:pPr>
              <a:spcAft>
                <a:spcPts val="300"/>
              </a:spcAft>
            </a:pPr>
            <a:r>
              <a:rPr lang="en-GB" dirty="0">
                <a:solidFill>
                  <a:srgbClr val="174094"/>
                </a:solidFill>
                <a:latin typeface="Gill Sans MT" panose="020B0502020104020203" pitchFamily="34" charset="77"/>
              </a:rPr>
              <a:t>News bulletins sent to Friends and Associates on a regular basis</a:t>
            </a:r>
          </a:p>
        </p:txBody>
      </p:sp>
      <p:pic>
        <p:nvPicPr>
          <p:cNvPr id="17" name="Picture 16" descr="Text, letter&#10;&#10;Description automatically generated">
            <a:extLst>
              <a:ext uri="{FF2B5EF4-FFF2-40B4-BE49-F238E27FC236}">
                <a16:creationId xmlns:a16="http://schemas.microsoft.com/office/drawing/2014/main" id="{715DC5CB-53E2-6B4C-800F-90D1A73F19F4}"/>
              </a:ext>
            </a:extLst>
          </p:cNvPr>
          <p:cNvPicPr>
            <a:picLocks noChangeAspect="1"/>
          </p:cNvPicPr>
          <p:nvPr/>
        </p:nvPicPr>
        <p:blipFill>
          <a:blip r:embed="rId3"/>
          <a:stretch>
            <a:fillRect/>
          </a:stretch>
        </p:blipFill>
        <p:spPr>
          <a:xfrm>
            <a:off x="1773919" y="862370"/>
            <a:ext cx="2309656" cy="3578010"/>
          </a:xfrm>
          <a:prstGeom prst="rect">
            <a:avLst/>
          </a:prstGeom>
        </p:spPr>
      </p:pic>
      <p:pic>
        <p:nvPicPr>
          <p:cNvPr id="25" name="Picture 24" descr="Text&#10;&#10;Description automatically generated">
            <a:extLst>
              <a:ext uri="{FF2B5EF4-FFF2-40B4-BE49-F238E27FC236}">
                <a16:creationId xmlns:a16="http://schemas.microsoft.com/office/drawing/2014/main" id="{5DC3A9B4-5C48-EB45-92B0-EF9F1EE2C16E}"/>
              </a:ext>
            </a:extLst>
          </p:cNvPr>
          <p:cNvPicPr>
            <a:picLocks noChangeAspect="1"/>
          </p:cNvPicPr>
          <p:nvPr/>
        </p:nvPicPr>
        <p:blipFill>
          <a:blip r:embed="rId4"/>
          <a:stretch>
            <a:fillRect/>
          </a:stretch>
        </p:blipFill>
        <p:spPr>
          <a:xfrm>
            <a:off x="2964837" y="1205342"/>
            <a:ext cx="2237477" cy="3438074"/>
          </a:xfrm>
          <a:prstGeom prst="rect">
            <a:avLst/>
          </a:prstGeom>
        </p:spPr>
      </p:pic>
      <p:sp>
        <p:nvSpPr>
          <p:cNvPr id="6" name="TextBox 5">
            <a:extLst>
              <a:ext uri="{FF2B5EF4-FFF2-40B4-BE49-F238E27FC236}">
                <a16:creationId xmlns:a16="http://schemas.microsoft.com/office/drawing/2014/main" id="{35CB811E-8ADF-B13E-5C05-3555923DEDD0}"/>
              </a:ext>
            </a:extLst>
          </p:cNvPr>
          <p:cNvSpPr txBox="1"/>
          <p:nvPr/>
        </p:nvSpPr>
        <p:spPr>
          <a:xfrm>
            <a:off x="372833" y="1920454"/>
            <a:ext cx="1242564" cy="1246495"/>
          </a:xfrm>
          <a:prstGeom prst="rect">
            <a:avLst/>
          </a:prstGeom>
          <a:noFill/>
        </p:spPr>
        <p:txBody>
          <a:bodyPr wrap="square" rtlCol="0">
            <a:spAutoFit/>
          </a:bodyPr>
          <a:lstStyle/>
          <a:p>
            <a:pPr>
              <a:spcAft>
                <a:spcPts val="300"/>
              </a:spcAft>
            </a:pPr>
            <a:r>
              <a:rPr lang="en-GB" dirty="0">
                <a:solidFill>
                  <a:srgbClr val="174094"/>
                </a:solidFill>
                <a:latin typeface="Gill Sans MT" panose="020B0502020104020203" pitchFamily="34" charset="77"/>
              </a:rPr>
              <a:t>Information about the wider </a:t>
            </a:r>
            <a:r>
              <a:rPr lang="en-GB" dirty="0" err="1">
                <a:solidFill>
                  <a:srgbClr val="174094"/>
                </a:solidFill>
                <a:latin typeface="Gill Sans MT" panose="020B0502020104020203" pitchFamily="34" charset="77"/>
              </a:rPr>
              <a:t>cybersecuritycommunity</a:t>
            </a:r>
            <a:endParaRPr lang="en-GB" dirty="0">
              <a:solidFill>
                <a:srgbClr val="174094"/>
              </a:solidFill>
              <a:latin typeface="Gill Sans MT" panose="020B0502020104020203" pitchFamily="34" charset="77"/>
            </a:endParaRPr>
          </a:p>
        </p:txBody>
      </p:sp>
      <p:sp>
        <p:nvSpPr>
          <p:cNvPr id="7" name="Title 1">
            <a:extLst>
              <a:ext uri="{FF2B5EF4-FFF2-40B4-BE49-F238E27FC236}">
                <a16:creationId xmlns:a16="http://schemas.microsoft.com/office/drawing/2014/main" id="{E89ECB58-F9C2-15EF-3E0B-12999D714FE2}"/>
              </a:ext>
            </a:extLst>
          </p:cNvPr>
          <p:cNvSpPr>
            <a:spLocks noGrp="1"/>
          </p:cNvSpPr>
          <p:nvPr>
            <p:ph type="title"/>
          </p:nvPr>
        </p:nvSpPr>
        <p:spPr>
          <a:xfrm>
            <a:off x="388272" y="273846"/>
            <a:ext cx="5955716" cy="533731"/>
          </a:xfrm>
        </p:spPr>
        <p:txBody>
          <a:bodyPr/>
          <a:lstStyle/>
          <a:p>
            <a:pPr marL="1023938" indent="-1023938"/>
            <a:r>
              <a:rPr lang="en-GB" dirty="0">
                <a:latin typeface="Gill Sans MT" panose="020B0502020104020203" pitchFamily="34" charset="77"/>
              </a:rPr>
              <a:t>Our community</a:t>
            </a:r>
            <a:endParaRPr lang="en-US" dirty="0">
              <a:latin typeface="Gill Sans MT" panose="020B0502020104020203" pitchFamily="34" charset="77"/>
            </a:endParaRPr>
          </a:p>
        </p:txBody>
      </p:sp>
    </p:spTree>
    <p:extLst>
      <p:ext uri="{BB962C8B-B14F-4D97-AF65-F5344CB8AC3E}">
        <p14:creationId xmlns:p14="http://schemas.microsoft.com/office/powerpoint/2010/main" val="22143935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A4D6A-57D0-2CC4-B458-6F1EDD8FDF2A}"/>
              </a:ext>
            </a:extLst>
          </p:cNvPr>
          <p:cNvSpPr>
            <a:spLocks noGrp="1"/>
          </p:cNvSpPr>
          <p:nvPr>
            <p:ph type="title"/>
          </p:nvPr>
        </p:nvSpPr>
        <p:spPr/>
        <p:txBody>
          <a:bodyPr/>
          <a:lstStyle/>
          <a:p>
            <a:r>
              <a:rPr lang="en-GB" dirty="0"/>
              <a:t>Our results</a:t>
            </a:r>
          </a:p>
        </p:txBody>
      </p:sp>
      <p:sp>
        <p:nvSpPr>
          <p:cNvPr id="4" name="Footer Placeholder 3">
            <a:extLst>
              <a:ext uri="{FF2B5EF4-FFF2-40B4-BE49-F238E27FC236}">
                <a16:creationId xmlns:a16="http://schemas.microsoft.com/office/drawing/2014/main" id="{A6806BFB-8D8A-4F5C-2B67-3AFA8E7BB6CE}"/>
              </a:ext>
            </a:extLst>
          </p:cNvPr>
          <p:cNvSpPr>
            <a:spLocks noGrp="1"/>
          </p:cNvSpPr>
          <p:nvPr>
            <p:ph type="ftr" sz="quarter" idx="11"/>
          </p:nvPr>
        </p:nvSpPr>
        <p:spPr/>
        <p:txBody>
          <a:bodyPr/>
          <a:lstStyle/>
          <a:p>
            <a:pPr algn="ctr"/>
            <a:r>
              <a:rPr lang="en-US"/>
              <a:t>Copyright 2022</a:t>
            </a:r>
            <a:endParaRPr lang="en-US" dirty="0"/>
          </a:p>
        </p:txBody>
      </p:sp>
      <p:sp>
        <p:nvSpPr>
          <p:cNvPr id="5" name="Slide Number Placeholder 4">
            <a:extLst>
              <a:ext uri="{FF2B5EF4-FFF2-40B4-BE49-F238E27FC236}">
                <a16:creationId xmlns:a16="http://schemas.microsoft.com/office/drawing/2014/main" id="{1D6DF43A-2C76-7EC6-042B-97CB50E65BF3}"/>
              </a:ext>
            </a:extLst>
          </p:cNvPr>
          <p:cNvSpPr>
            <a:spLocks noGrp="1"/>
          </p:cNvSpPr>
          <p:nvPr>
            <p:ph type="sldNum" sz="quarter" idx="12"/>
          </p:nvPr>
        </p:nvSpPr>
        <p:spPr/>
        <p:txBody>
          <a:bodyPr/>
          <a:lstStyle/>
          <a:p>
            <a:fld id="{375AD2CE-F49B-4E00-A4C1-B0C86F7952B9}" type="slidenum">
              <a:rPr lang="de-DE" smtClean="0">
                <a:solidFill>
                  <a:prstClr val="black">
                    <a:tint val="75000"/>
                  </a:prstClr>
                </a:solidFill>
              </a:rPr>
              <a:pPr/>
              <a:t>5</a:t>
            </a:fld>
            <a:endParaRPr lang="de-DE" dirty="0">
              <a:solidFill>
                <a:prstClr val="black">
                  <a:tint val="75000"/>
                </a:prstClr>
              </a:solidFill>
            </a:endParaRPr>
          </a:p>
        </p:txBody>
      </p:sp>
      <p:sp>
        <p:nvSpPr>
          <p:cNvPr id="6" name="Date Placeholder 5">
            <a:extLst>
              <a:ext uri="{FF2B5EF4-FFF2-40B4-BE49-F238E27FC236}">
                <a16:creationId xmlns:a16="http://schemas.microsoft.com/office/drawing/2014/main" id="{5AE6C5A4-B227-3802-CC05-4C34D4F09C74}"/>
              </a:ext>
            </a:extLst>
          </p:cNvPr>
          <p:cNvSpPr>
            <a:spLocks noGrp="1"/>
          </p:cNvSpPr>
          <p:nvPr>
            <p:ph type="dt" sz="half" idx="10"/>
          </p:nvPr>
        </p:nvSpPr>
        <p:spPr/>
        <p:txBody>
          <a:bodyPr/>
          <a:lstStyle/>
          <a:p>
            <a:r>
              <a:rPr lang="en-GB"/>
              <a:t>1 December 2022</a:t>
            </a:r>
            <a:endParaRPr lang="en-US" dirty="0"/>
          </a:p>
        </p:txBody>
      </p:sp>
      <p:pic>
        <p:nvPicPr>
          <p:cNvPr id="10" name="Picture 9" descr="Graphical user interface, text, application, email&#10;&#10;Description automatically generated">
            <a:extLst>
              <a:ext uri="{FF2B5EF4-FFF2-40B4-BE49-F238E27FC236}">
                <a16:creationId xmlns:a16="http://schemas.microsoft.com/office/drawing/2014/main" id="{0007ED6D-3FC1-003D-026D-99AD152ABDA5}"/>
              </a:ext>
            </a:extLst>
          </p:cNvPr>
          <p:cNvPicPr>
            <a:picLocks noChangeAspect="1"/>
          </p:cNvPicPr>
          <p:nvPr/>
        </p:nvPicPr>
        <p:blipFill>
          <a:blip r:embed="rId2"/>
          <a:stretch>
            <a:fillRect/>
          </a:stretch>
        </p:blipFill>
        <p:spPr>
          <a:xfrm>
            <a:off x="1837731" y="1068639"/>
            <a:ext cx="3475943" cy="3006221"/>
          </a:xfrm>
          <a:prstGeom prst="rect">
            <a:avLst/>
          </a:prstGeom>
        </p:spPr>
      </p:pic>
      <p:pic>
        <p:nvPicPr>
          <p:cNvPr id="12" name="Picture 11" descr="Graphical user interface, text, application&#10;&#10;Description automatically generated">
            <a:extLst>
              <a:ext uri="{FF2B5EF4-FFF2-40B4-BE49-F238E27FC236}">
                <a16:creationId xmlns:a16="http://schemas.microsoft.com/office/drawing/2014/main" id="{8AF97DDF-872B-5BB2-5214-E18AAD04B7F9}"/>
              </a:ext>
            </a:extLst>
          </p:cNvPr>
          <p:cNvPicPr>
            <a:picLocks noChangeAspect="1"/>
          </p:cNvPicPr>
          <p:nvPr/>
        </p:nvPicPr>
        <p:blipFill>
          <a:blip r:embed="rId3"/>
          <a:stretch>
            <a:fillRect/>
          </a:stretch>
        </p:blipFill>
        <p:spPr>
          <a:xfrm>
            <a:off x="3178096" y="2186441"/>
            <a:ext cx="3914265" cy="2477382"/>
          </a:xfrm>
          <a:prstGeom prst="rect">
            <a:avLst/>
          </a:prstGeom>
        </p:spPr>
      </p:pic>
      <p:sp>
        <p:nvSpPr>
          <p:cNvPr id="13" name="TextBox 12">
            <a:extLst>
              <a:ext uri="{FF2B5EF4-FFF2-40B4-BE49-F238E27FC236}">
                <a16:creationId xmlns:a16="http://schemas.microsoft.com/office/drawing/2014/main" id="{302A7508-B366-58CE-E70F-BE6FF6085A66}"/>
              </a:ext>
            </a:extLst>
          </p:cNvPr>
          <p:cNvSpPr txBox="1"/>
          <p:nvPr/>
        </p:nvSpPr>
        <p:spPr>
          <a:xfrm>
            <a:off x="388271" y="1925289"/>
            <a:ext cx="1449459" cy="1477328"/>
          </a:xfrm>
          <a:prstGeom prst="rect">
            <a:avLst/>
          </a:prstGeom>
          <a:noFill/>
        </p:spPr>
        <p:txBody>
          <a:bodyPr wrap="square" rtlCol="0">
            <a:spAutoFit/>
          </a:bodyPr>
          <a:lstStyle/>
          <a:p>
            <a:pPr>
              <a:spcAft>
                <a:spcPts val="300"/>
              </a:spcAft>
            </a:pPr>
            <a:r>
              <a:rPr lang="en-GB" dirty="0">
                <a:solidFill>
                  <a:srgbClr val="174094"/>
                </a:solidFill>
                <a:latin typeface="Gill Sans MT" panose="020B0502020104020203" pitchFamily="34" charset="77"/>
              </a:rPr>
              <a:t>Access to all project results including deliverables, publications and much more!</a:t>
            </a:r>
          </a:p>
        </p:txBody>
      </p:sp>
      <p:pic>
        <p:nvPicPr>
          <p:cNvPr id="15" name="Picture 14" descr="Graphical user interface, application&#10;&#10;Description automatically generated">
            <a:extLst>
              <a:ext uri="{FF2B5EF4-FFF2-40B4-BE49-F238E27FC236}">
                <a16:creationId xmlns:a16="http://schemas.microsoft.com/office/drawing/2014/main" id="{5B6A0C55-C8FD-7491-4ABE-657DBD43C9F3}"/>
              </a:ext>
            </a:extLst>
          </p:cNvPr>
          <p:cNvPicPr>
            <a:picLocks noChangeAspect="1"/>
          </p:cNvPicPr>
          <p:nvPr/>
        </p:nvPicPr>
        <p:blipFill>
          <a:blip r:embed="rId4"/>
          <a:stretch>
            <a:fillRect/>
          </a:stretch>
        </p:blipFill>
        <p:spPr>
          <a:xfrm>
            <a:off x="5135228" y="1420814"/>
            <a:ext cx="3414454" cy="2340553"/>
          </a:xfrm>
          <a:prstGeom prst="rect">
            <a:avLst/>
          </a:prstGeom>
        </p:spPr>
      </p:pic>
    </p:spTree>
    <p:extLst>
      <p:ext uri="{BB962C8B-B14F-4D97-AF65-F5344CB8AC3E}">
        <p14:creationId xmlns:p14="http://schemas.microsoft.com/office/powerpoint/2010/main" val="33119383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E3E48-C70B-AE46-AD42-942ECD14677B}"/>
              </a:ext>
            </a:extLst>
          </p:cNvPr>
          <p:cNvSpPr>
            <a:spLocks noGrp="1"/>
          </p:cNvSpPr>
          <p:nvPr>
            <p:ph type="title"/>
          </p:nvPr>
        </p:nvSpPr>
        <p:spPr/>
        <p:txBody>
          <a:bodyPr/>
          <a:lstStyle/>
          <a:p>
            <a:r>
              <a:rPr lang="en-GB" dirty="0">
                <a:latin typeface="Gill Sans MT" panose="020B0502020104020203" pitchFamily="34" charset="77"/>
              </a:rPr>
              <a:t>Social media</a:t>
            </a:r>
          </a:p>
        </p:txBody>
      </p:sp>
      <p:sp>
        <p:nvSpPr>
          <p:cNvPr id="3" name="Content Placeholder 2">
            <a:extLst>
              <a:ext uri="{FF2B5EF4-FFF2-40B4-BE49-F238E27FC236}">
                <a16:creationId xmlns:a16="http://schemas.microsoft.com/office/drawing/2014/main" id="{04006F55-42EB-2F4F-86C8-779DCF89A6CD}"/>
              </a:ext>
            </a:extLst>
          </p:cNvPr>
          <p:cNvSpPr>
            <a:spLocks noGrp="1"/>
          </p:cNvSpPr>
          <p:nvPr>
            <p:ph idx="1"/>
          </p:nvPr>
        </p:nvSpPr>
        <p:spPr>
          <a:xfrm>
            <a:off x="4281742" y="1146643"/>
            <a:ext cx="4471530" cy="3446492"/>
          </a:xfrm>
        </p:spPr>
        <p:txBody>
          <a:bodyPr>
            <a:normAutofit/>
          </a:bodyPr>
          <a:lstStyle/>
          <a:p>
            <a:pPr marL="0" indent="0">
              <a:lnSpc>
                <a:spcPct val="110000"/>
              </a:lnSpc>
              <a:spcBef>
                <a:spcPts val="0"/>
              </a:spcBef>
              <a:buNone/>
            </a:pPr>
            <a:r>
              <a:rPr lang="en-US" sz="1900" dirty="0">
                <a:solidFill>
                  <a:srgbClr val="174094"/>
                </a:solidFill>
                <a:latin typeface="Gill Sans MT" panose="020B0502020104020203" pitchFamily="34" charset="77"/>
              </a:rPr>
              <a:t>All news blogs posted on the website also get communicated on social media, </a:t>
            </a:r>
            <a:r>
              <a:rPr lang="en-GB" sz="1900" dirty="0">
                <a:solidFill>
                  <a:srgbClr val="174094"/>
                </a:solidFill>
                <a:latin typeface="Gill Sans MT" panose="020B0502020104020203" pitchFamily="34" charset="77"/>
              </a:rPr>
              <a:t>hyperlinking Twitter and LinkedIn to direct viewers to the site. </a:t>
            </a:r>
          </a:p>
          <a:p>
            <a:pPr marL="846138" indent="0">
              <a:lnSpc>
                <a:spcPct val="110000"/>
              </a:lnSpc>
              <a:spcBef>
                <a:spcPts val="0"/>
              </a:spcBef>
              <a:buNone/>
            </a:pPr>
            <a:r>
              <a:rPr lang="en-US" sz="1900" dirty="0">
                <a:solidFill>
                  <a:srgbClr val="174094"/>
                </a:solidFill>
                <a:latin typeface="Gill Sans MT" panose="020B0502020104020203" pitchFamily="34" charset="77"/>
              </a:rPr>
              <a:t>Twitter: </a:t>
            </a:r>
            <a:r>
              <a:rPr lang="en-US" sz="1900" dirty="0">
                <a:solidFill>
                  <a:srgbClr val="FF0000"/>
                </a:solidFill>
                <a:latin typeface="Gill Sans MT" panose="020B0502020104020203" pitchFamily="34" charset="77"/>
              </a:rPr>
              <a:t>1090 </a:t>
            </a:r>
            <a:r>
              <a:rPr lang="en-US" sz="1900" dirty="0">
                <a:solidFill>
                  <a:srgbClr val="174094"/>
                </a:solidFill>
                <a:latin typeface="Gill Sans MT" panose="020B0502020104020203" pitchFamily="34" charset="77"/>
              </a:rPr>
              <a:t>followers</a:t>
            </a:r>
            <a:r>
              <a:rPr lang="en-US" sz="1900" dirty="0">
                <a:latin typeface="Gill Sans MT" panose="020B0502020104020203" pitchFamily="34" charset="77"/>
              </a:rPr>
              <a:t> </a:t>
            </a:r>
          </a:p>
          <a:p>
            <a:pPr marL="846138" indent="0">
              <a:lnSpc>
                <a:spcPct val="110000"/>
              </a:lnSpc>
              <a:spcBef>
                <a:spcPts val="0"/>
              </a:spcBef>
              <a:buNone/>
            </a:pPr>
            <a:r>
              <a:rPr lang="en-US" sz="1900" dirty="0">
                <a:solidFill>
                  <a:srgbClr val="174094"/>
                </a:solidFill>
                <a:latin typeface="Gill Sans MT" panose="020B0502020104020203" pitchFamily="34" charset="77"/>
              </a:rPr>
              <a:t>LinkedIn: </a:t>
            </a:r>
            <a:r>
              <a:rPr lang="en-US" sz="1900" dirty="0">
                <a:solidFill>
                  <a:srgbClr val="FF0000"/>
                </a:solidFill>
                <a:latin typeface="Gill Sans MT" panose="020B0502020104020203" pitchFamily="34" charset="77"/>
              </a:rPr>
              <a:t>777</a:t>
            </a:r>
            <a:r>
              <a:rPr lang="en-US" sz="1900" dirty="0">
                <a:latin typeface="Gill Sans MT" panose="020B0502020104020203" pitchFamily="34" charset="77"/>
              </a:rPr>
              <a:t> </a:t>
            </a:r>
            <a:r>
              <a:rPr lang="en-US" sz="1900" dirty="0">
                <a:solidFill>
                  <a:srgbClr val="174094"/>
                </a:solidFill>
                <a:latin typeface="Gill Sans MT" panose="020B0502020104020203" pitchFamily="34" charset="77"/>
              </a:rPr>
              <a:t>followers</a:t>
            </a:r>
          </a:p>
          <a:p>
            <a:pPr>
              <a:lnSpc>
                <a:spcPct val="110000"/>
              </a:lnSpc>
              <a:spcBef>
                <a:spcPts val="0"/>
              </a:spcBef>
            </a:pPr>
            <a:r>
              <a:rPr lang="en-US" sz="1900" dirty="0">
                <a:solidFill>
                  <a:srgbClr val="174094"/>
                </a:solidFill>
                <a:latin typeface="Gill Sans MT" panose="020B0502020104020203" pitchFamily="34" charset="77"/>
              </a:rPr>
              <a:t>A steady increase every month</a:t>
            </a:r>
          </a:p>
          <a:p>
            <a:pPr>
              <a:lnSpc>
                <a:spcPct val="110000"/>
              </a:lnSpc>
              <a:spcBef>
                <a:spcPts val="0"/>
              </a:spcBef>
            </a:pPr>
            <a:r>
              <a:rPr lang="en-GB" sz="1900" dirty="0">
                <a:solidFill>
                  <a:srgbClr val="174094"/>
                </a:solidFill>
                <a:latin typeface="Gill Sans MT" panose="020B0502020104020203" pitchFamily="34" charset="77"/>
              </a:rPr>
              <a:t>Use of personalised images and GIFs further establish the project brand</a:t>
            </a:r>
            <a:endParaRPr lang="en-US" sz="1900" dirty="0">
              <a:solidFill>
                <a:srgbClr val="174094"/>
              </a:solidFill>
              <a:latin typeface="Gill Sans MT" panose="020B0502020104020203" pitchFamily="34" charset="77"/>
            </a:endParaRPr>
          </a:p>
          <a:p>
            <a:pPr>
              <a:lnSpc>
                <a:spcPct val="110000"/>
              </a:lnSpc>
              <a:spcBef>
                <a:spcPts val="0"/>
              </a:spcBef>
            </a:pPr>
            <a:endParaRPr lang="en-US" sz="1900" dirty="0">
              <a:latin typeface="Gill Sans MT" panose="020B0502020104020203" pitchFamily="34" charset="77"/>
            </a:endParaRPr>
          </a:p>
        </p:txBody>
      </p:sp>
      <p:sp>
        <p:nvSpPr>
          <p:cNvPr id="5" name="Slide Number Placeholder 4">
            <a:extLst>
              <a:ext uri="{FF2B5EF4-FFF2-40B4-BE49-F238E27FC236}">
                <a16:creationId xmlns:a16="http://schemas.microsoft.com/office/drawing/2014/main" id="{B83813D8-1191-164E-BE43-D76C0D1ADB20}"/>
              </a:ext>
            </a:extLst>
          </p:cNvPr>
          <p:cNvSpPr>
            <a:spLocks noGrp="1"/>
          </p:cNvSpPr>
          <p:nvPr>
            <p:ph type="sldNum" sz="quarter" idx="12"/>
          </p:nvPr>
        </p:nvSpPr>
        <p:spPr/>
        <p:txBody>
          <a:bodyPr/>
          <a:lstStyle/>
          <a:p>
            <a:fld id="{375AD2CE-F49B-4E00-A4C1-B0C86F7952B9}" type="slidenum">
              <a:rPr lang="de-DE" smtClean="0">
                <a:solidFill>
                  <a:prstClr val="black">
                    <a:tint val="75000"/>
                  </a:prstClr>
                </a:solidFill>
              </a:rPr>
              <a:pPr/>
              <a:t>6</a:t>
            </a:fld>
            <a:endParaRPr lang="de-DE" dirty="0">
              <a:solidFill>
                <a:prstClr val="black">
                  <a:tint val="75000"/>
                </a:prstClr>
              </a:solidFill>
            </a:endParaRPr>
          </a:p>
        </p:txBody>
      </p:sp>
      <p:pic>
        <p:nvPicPr>
          <p:cNvPr id="6" name="Picture 5" descr="Graphical user interface, application&#10;&#10;Description automatically generated">
            <a:extLst>
              <a:ext uri="{FF2B5EF4-FFF2-40B4-BE49-F238E27FC236}">
                <a16:creationId xmlns:a16="http://schemas.microsoft.com/office/drawing/2014/main" id="{139F2CC7-F288-A848-9640-40A653696DB0}"/>
              </a:ext>
            </a:extLst>
          </p:cNvPr>
          <p:cNvPicPr>
            <a:picLocks noChangeAspect="1"/>
          </p:cNvPicPr>
          <p:nvPr/>
        </p:nvPicPr>
        <p:blipFill>
          <a:blip r:embed="rId2"/>
          <a:stretch>
            <a:fillRect/>
          </a:stretch>
        </p:blipFill>
        <p:spPr>
          <a:xfrm>
            <a:off x="390729" y="1050582"/>
            <a:ext cx="3620832" cy="3510952"/>
          </a:xfrm>
          <a:prstGeom prst="rect">
            <a:avLst/>
          </a:prstGeom>
        </p:spPr>
      </p:pic>
    </p:spTree>
    <p:extLst>
      <p:ext uri="{BB962C8B-B14F-4D97-AF65-F5344CB8AC3E}">
        <p14:creationId xmlns:p14="http://schemas.microsoft.com/office/powerpoint/2010/main" val="12739160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431FA-E6A4-FC43-9F73-8173918FA694}"/>
              </a:ext>
            </a:extLst>
          </p:cNvPr>
          <p:cNvSpPr>
            <a:spLocks noGrp="1"/>
          </p:cNvSpPr>
          <p:nvPr>
            <p:ph type="title"/>
          </p:nvPr>
        </p:nvSpPr>
        <p:spPr/>
        <p:txBody>
          <a:bodyPr/>
          <a:lstStyle/>
          <a:p>
            <a:r>
              <a:rPr lang="en-GB" dirty="0">
                <a:latin typeface="Gill Sans MT" panose="020B0502020104020203" pitchFamily="34" charset="77"/>
              </a:rPr>
              <a:t>News posts</a:t>
            </a:r>
          </a:p>
        </p:txBody>
      </p:sp>
      <p:sp>
        <p:nvSpPr>
          <p:cNvPr id="3" name="Content Placeholder 2">
            <a:extLst>
              <a:ext uri="{FF2B5EF4-FFF2-40B4-BE49-F238E27FC236}">
                <a16:creationId xmlns:a16="http://schemas.microsoft.com/office/drawing/2014/main" id="{9E0CF7FD-C5CD-7E4E-AE39-AD81107EAF94}"/>
              </a:ext>
            </a:extLst>
          </p:cNvPr>
          <p:cNvSpPr>
            <a:spLocks noGrp="1"/>
          </p:cNvSpPr>
          <p:nvPr>
            <p:ph idx="1"/>
          </p:nvPr>
        </p:nvSpPr>
        <p:spPr>
          <a:xfrm>
            <a:off x="432274" y="1120255"/>
            <a:ext cx="4221208" cy="3616471"/>
          </a:xfrm>
        </p:spPr>
        <p:txBody>
          <a:bodyPr>
            <a:normAutofit/>
          </a:bodyPr>
          <a:lstStyle/>
          <a:p>
            <a:pPr marL="0" indent="0">
              <a:lnSpc>
                <a:spcPct val="100000"/>
              </a:lnSpc>
              <a:spcBef>
                <a:spcPts val="0"/>
              </a:spcBef>
              <a:spcAft>
                <a:spcPts val="1200"/>
              </a:spcAft>
              <a:buNone/>
            </a:pPr>
            <a:r>
              <a:rPr lang="en-GB" sz="1900" dirty="0">
                <a:solidFill>
                  <a:srgbClr val="174094"/>
                </a:solidFill>
                <a:latin typeface="Gill Sans MT" panose="020B0502020104020203" pitchFamily="34" charset="77"/>
              </a:rPr>
              <a:t>In addition to highlighting general cybersecurity news, such as events, workshops, summer schools that consortium partners either organise or participate in, we schedule weekly blogs from partners who are progressing or submitting deliverables – or have other news, insights and opinions to share.</a:t>
            </a:r>
          </a:p>
          <a:p>
            <a:pPr marL="0" indent="0">
              <a:lnSpc>
                <a:spcPct val="100000"/>
              </a:lnSpc>
              <a:spcBef>
                <a:spcPts val="0"/>
              </a:spcBef>
              <a:spcAft>
                <a:spcPts val="600"/>
              </a:spcAft>
              <a:buNone/>
            </a:pPr>
            <a:r>
              <a:rPr lang="en-GB" sz="1900" dirty="0">
                <a:solidFill>
                  <a:srgbClr val="174094"/>
                </a:solidFill>
                <a:latin typeface="Gill Sans MT" panose="020B0502020104020203" pitchFamily="34" charset="77"/>
              </a:rPr>
              <a:t>Each blog is featured on the website, and posted on LinkedIn with accompanying tweet</a:t>
            </a:r>
          </a:p>
        </p:txBody>
      </p:sp>
      <p:sp>
        <p:nvSpPr>
          <p:cNvPr id="5" name="Slide Number Placeholder 4">
            <a:extLst>
              <a:ext uri="{FF2B5EF4-FFF2-40B4-BE49-F238E27FC236}">
                <a16:creationId xmlns:a16="http://schemas.microsoft.com/office/drawing/2014/main" id="{2A3172C0-5048-CA47-842E-5CF05C2058A5}"/>
              </a:ext>
            </a:extLst>
          </p:cNvPr>
          <p:cNvSpPr>
            <a:spLocks noGrp="1"/>
          </p:cNvSpPr>
          <p:nvPr>
            <p:ph type="sldNum" sz="quarter" idx="12"/>
          </p:nvPr>
        </p:nvSpPr>
        <p:spPr/>
        <p:txBody>
          <a:bodyPr/>
          <a:lstStyle/>
          <a:p>
            <a:fld id="{375AD2CE-F49B-4E00-A4C1-B0C86F7952B9}" type="slidenum">
              <a:rPr lang="de-DE" smtClean="0">
                <a:solidFill>
                  <a:prstClr val="black">
                    <a:tint val="75000"/>
                  </a:prstClr>
                </a:solidFill>
              </a:rPr>
              <a:pPr/>
              <a:t>7</a:t>
            </a:fld>
            <a:endParaRPr lang="de-DE" dirty="0">
              <a:solidFill>
                <a:prstClr val="black">
                  <a:tint val="75000"/>
                </a:prstClr>
              </a:solidFill>
            </a:endParaRPr>
          </a:p>
        </p:txBody>
      </p:sp>
      <p:pic>
        <p:nvPicPr>
          <p:cNvPr id="6" name="Picture 5" descr="Graphical user interface, text, application, chat or text message&#10;&#10;Description automatically generated">
            <a:extLst>
              <a:ext uri="{FF2B5EF4-FFF2-40B4-BE49-F238E27FC236}">
                <a16:creationId xmlns:a16="http://schemas.microsoft.com/office/drawing/2014/main" id="{ACD7A23C-EBB7-1E44-966A-CD310C1D6517}"/>
              </a:ext>
            </a:extLst>
          </p:cNvPr>
          <p:cNvPicPr>
            <a:picLocks noChangeAspect="1"/>
          </p:cNvPicPr>
          <p:nvPr/>
        </p:nvPicPr>
        <p:blipFill>
          <a:blip r:embed="rId2"/>
          <a:stretch>
            <a:fillRect/>
          </a:stretch>
        </p:blipFill>
        <p:spPr>
          <a:xfrm>
            <a:off x="4869245" y="1046375"/>
            <a:ext cx="3886483" cy="3383812"/>
          </a:xfrm>
          <a:prstGeom prst="rect">
            <a:avLst/>
          </a:prstGeom>
        </p:spPr>
      </p:pic>
    </p:spTree>
    <p:extLst>
      <p:ext uri="{BB962C8B-B14F-4D97-AF65-F5344CB8AC3E}">
        <p14:creationId xmlns:p14="http://schemas.microsoft.com/office/powerpoint/2010/main" val="15877332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431FA-E6A4-FC43-9F73-8173918FA694}"/>
              </a:ext>
            </a:extLst>
          </p:cNvPr>
          <p:cNvSpPr>
            <a:spLocks noGrp="1"/>
          </p:cNvSpPr>
          <p:nvPr>
            <p:ph type="title"/>
          </p:nvPr>
        </p:nvSpPr>
        <p:spPr>
          <a:xfrm>
            <a:off x="388272" y="335424"/>
            <a:ext cx="2571744" cy="994172"/>
          </a:xfrm>
        </p:spPr>
        <p:txBody>
          <a:bodyPr/>
          <a:lstStyle/>
          <a:p>
            <a:r>
              <a:rPr lang="en-GB" dirty="0">
                <a:latin typeface="Gill Sans MT" panose="020B0502020104020203" pitchFamily="34" charset="77"/>
              </a:rPr>
              <a:t>YouTube channel</a:t>
            </a:r>
          </a:p>
        </p:txBody>
      </p:sp>
      <p:sp>
        <p:nvSpPr>
          <p:cNvPr id="3" name="Content Placeholder 2">
            <a:extLst>
              <a:ext uri="{FF2B5EF4-FFF2-40B4-BE49-F238E27FC236}">
                <a16:creationId xmlns:a16="http://schemas.microsoft.com/office/drawing/2014/main" id="{9E0CF7FD-C5CD-7E4E-AE39-AD81107EAF94}"/>
              </a:ext>
            </a:extLst>
          </p:cNvPr>
          <p:cNvSpPr>
            <a:spLocks noGrp="1"/>
          </p:cNvSpPr>
          <p:nvPr>
            <p:ph idx="1"/>
          </p:nvPr>
        </p:nvSpPr>
        <p:spPr>
          <a:xfrm>
            <a:off x="388272" y="3108064"/>
            <a:ext cx="5330737" cy="1470639"/>
          </a:xfrm>
        </p:spPr>
        <p:txBody>
          <a:bodyPr>
            <a:normAutofit/>
          </a:bodyPr>
          <a:lstStyle/>
          <a:p>
            <a:pPr marL="0" indent="0">
              <a:lnSpc>
                <a:spcPct val="100000"/>
              </a:lnSpc>
              <a:spcBef>
                <a:spcPts val="0"/>
              </a:spcBef>
              <a:spcAft>
                <a:spcPts val="600"/>
              </a:spcAft>
              <a:buNone/>
            </a:pPr>
            <a:r>
              <a:rPr lang="en-GB" sz="1900" dirty="0">
                <a:solidFill>
                  <a:srgbClr val="174094"/>
                </a:solidFill>
                <a:latin typeface="Gill Sans MT" panose="020B0502020104020203" pitchFamily="34" charset="77"/>
              </a:rPr>
              <a:t>Also:</a:t>
            </a:r>
          </a:p>
          <a:p>
            <a:pPr marL="271463" indent="-271463">
              <a:lnSpc>
                <a:spcPct val="100000"/>
              </a:lnSpc>
              <a:spcBef>
                <a:spcPts val="0"/>
              </a:spcBef>
              <a:spcAft>
                <a:spcPts val="600"/>
              </a:spcAft>
            </a:pPr>
            <a:r>
              <a:rPr lang="en-GB" sz="1700" dirty="0">
                <a:solidFill>
                  <a:srgbClr val="174094"/>
                </a:solidFill>
                <a:latin typeface="Gill Sans MT" panose="020B0502020104020203" pitchFamily="34" charset="77"/>
              </a:rPr>
              <a:t>recordings of evening panel discussions and webinars</a:t>
            </a:r>
          </a:p>
          <a:p>
            <a:pPr marL="271463" indent="-271463">
              <a:lnSpc>
                <a:spcPct val="100000"/>
              </a:lnSpc>
              <a:spcBef>
                <a:spcPts val="0"/>
              </a:spcBef>
              <a:spcAft>
                <a:spcPts val="600"/>
              </a:spcAft>
            </a:pPr>
            <a:r>
              <a:rPr lang="en-GB" sz="1700" dirty="0">
                <a:solidFill>
                  <a:srgbClr val="174094"/>
                </a:solidFill>
                <a:latin typeface="Gill Sans MT" panose="020B0502020104020203" pitchFamily="34" charset="77"/>
              </a:rPr>
              <a:t>videos demonstrating software assets by task</a:t>
            </a:r>
          </a:p>
          <a:p>
            <a:pPr marL="271463" indent="-271463">
              <a:lnSpc>
                <a:spcPct val="100000"/>
              </a:lnSpc>
              <a:spcBef>
                <a:spcPts val="0"/>
              </a:spcBef>
              <a:spcAft>
                <a:spcPts val="600"/>
              </a:spcAft>
            </a:pPr>
            <a:r>
              <a:rPr lang="en-GB" sz="1700" dirty="0">
                <a:solidFill>
                  <a:srgbClr val="174094"/>
                </a:solidFill>
              </a:rPr>
              <a:t>a CyberSec4Europe promotional video</a:t>
            </a:r>
            <a:endParaRPr lang="en-GB" sz="1700" dirty="0">
              <a:solidFill>
                <a:srgbClr val="174094"/>
              </a:solidFill>
              <a:latin typeface="Gill Sans MT" panose="020B0502020104020203" pitchFamily="34" charset="77"/>
            </a:endParaRPr>
          </a:p>
        </p:txBody>
      </p:sp>
      <p:sp>
        <p:nvSpPr>
          <p:cNvPr id="5" name="Slide Number Placeholder 4">
            <a:extLst>
              <a:ext uri="{FF2B5EF4-FFF2-40B4-BE49-F238E27FC236}">
                <a16:creationId xmlns:a16="http://schemas.microsoft.com/office/drawing/2014/main" id="{2A3172C0-5048-CA47-842E-5CF05C2058A5}"/>
              </a:ext>
            </a:extLst>
          </p:cNvPr>
          <p:cNvSpPr>
            <a:spLocks noGrp="1"/>
          </p:cNvSpPr>
          <p:nvPr>
            <p:ph type="sldNum" sz="quarter" idx="12"/>
          </p:nvPr>
        </p:nvSpPr>
        <p:spPr/>
        <p:txBody>
          <a:bodyPr/>
          <a:lstStyle/>
          <a:p>
            <a:fld id="{375AD2CE-F49B-4E00-A4C1-B0C86F7952B9}" type="slidenum">
              <a:rPr lang="de-DE" smtClean="0">
                <a:solidFill>
                  <a:prstClr val="black">
                    <a:tint val="75000"/>
                  </a:prstClr>
                </a:solidFill>
              </a:rPr>
              <a:pPr/>
              <a:t>8</a:t>
            </a:fld>
            <a:endParaRPr lang="de-DE" dirty="0">
              <a:solidFill>
                <a:prstClr val="black">
                  <a:tint val="75000"/>
                </a:prstClr>
              </a:solidFill>
            </a:endParaRPr>
          </a:p>
        </p:txBody>
      </p:sp>
      <p:pic>
        <p:nvPicPr>
          <p:cNvPr id="7" name="Picture 6" descr="Graphical user interface, website&#10;&#10;Description automatically generated">
            <a:extLst>
              <a:ext uri="{FF2B5EF4-FFF2-40B4-BE49-F238E27FC236}">
                <a16:creationId xmlns:a16="http://schemas.microsoft.com/office/drawing/2014/main" id="{C7AF2198-BF81-0745-B2F8-7E748030E4F8}"/>
              </a:ext>
            </a:extLst>
          </p:cNvPr>
          <p:cNvPicPr>
            <a:picLocks noChangeAspect="1"/>
          </p:cNvPicPr>
          <p:nvPr/>
        </p:nvPicPr>
        <p:blipFill>
          <a:blip r:embed="rId2"/>
          <a:stretch>
            <a:fillRect/>
          </a:stretch>
        </p:blipFill>
        <p:spPr>
          <a:xfrm>
            <a:off x="3327662" y="1263147"/>
            <a:ext cx="5494062" cy="1967468"/>
          </a:xfrm>
          <a:prstGeom prst="rect">
            <a:avLst/>
          </a:prstGeom>
        </p:spPr>
      </p:pic>
      <p:sp>
        <p:nvSpPr>
          <p:cNvPr id="4" name="Content Placeholder 2">
            <a:extLst>
              <a:ext uri="{FF2B5EF4-FFF2-40B4-BE49-F238E27FC236}">
                <a16:creationId xmlns:a16="http://schemas.microsoft.com/office/drawing/2014/main" id="{3BBEB6B1-FD2F-9E0A-C1D8-255CA5AC8699}"/>
              </a:ext>
            </a:extLst>
          </p:cNvPr>
          <p:cNvSpPr txBox="1">
            <a:spLocks/>
          </p:cNvSpPr>
          <p:nvPr/>
        </p:nvSpPr>
        <p:spPr>
          <a:xfrm>
            <a:off x="407126" y="1187130"/>
            <a:ext cx="2708263" cy="1915390"/>
          </a:xfrm>
          <a:prstGeom prst="rect">
            <a:avLst/>
          </a:prstGeom>
        </p:spPr>
        <p:txBody>
          <a:bodyPr vert="horz" lIns="77925" tIns="38963" rIns="77925" bIns="38963" rtlCol="0">
            <a:normAutofit/>
          </a:bodyPr>
          <a:lstStyle>
            <a:lvl1pPr marL="158283" indent="-158283" algn="l" defTabSz="633127" rtl="0" eaLnBrk="1" latinLnBrk="0" hangingPunct="1">
              <a:lnSpc>
                <a:spcPct val="90000"/>
              </a:lnSpc>
              <a:spcBef>
                <a:spcPts val="693"/>
              </a:spcBef>
              <a:buFont typeface="Arial" panose="020B0604020202020204" pitchFamily="34" charset="0"/>
              <a:buChar char="•"/>
              <a:defRPr sz="2000" b="0" i="0" kern="1200">
                <a:solidFill>
                  <a:schemeClr val="tx1"/>
                </a:solidFill>
                <a:latin typeface="Gill Sans MT" panose="020B0502020104020203" pitchFamily="34" charset="77"/>
                <a:ea typeface="+mn-ea"/>
                <a:cs typeface="+mn-cs"/>
              </a:defRPr>
            </a:lvl1pPr>
            <a:lvl2pPr marL="474845" indent="-158283" algn="l" defTabSz="633127" rtl="0" eaLnBrk="1" latinLnBrk="0" hangingPunct="1">
              <a:lnSpc>
                <a:spcPct val="90000"/>
              </a:lnSpc>
              <a:spcBef>
                <a:spcPts val="345"/>
              </a:spcBef>
              <a:buFont typeface="Arial" panose="020B0604020202020204" pitchFamily="34" charset="0"/>
              <a:buChar char="•"/>
              <a:defRPr sz="1700" b="0" i="0" kern="1200">
                <a:solidFill>
                  <a:schemeClr val="tx1"/>
                </a:solidFill>
                <a:latin typeface="Gill Sans MT" panose="020B0502020104020203" pitchFamily="34" charset="77"/>
                <a:ea typeface="+mn-ea"/>
                <a:cs typeface="+mn-cs"/>
              </a:defRPr>
            </a:lvl2pPr>
            <a:lvl3pPr marL="791408" indent="-158283" algn="l" defTabSz="633127" rtl="0" eaLnBrk="1" latinLnBrk="0" hangingPunct="1">
              <a:lnSpc>
                <a:spcPct val="90000"/>
              </a:lnSpc>
              <a:spcBef>
                <a:spcPts val="345"/>
              </a:spcBef>
              <a:buFont typeface="Arial" panose="020B0604020202020204" pitchFamily="34" charset="0"/>
              <a:buChar char="•"/>
              <a:defRPr sz="1500" b="0" i="0" kern="1200">
                <a:solidFill>
                  <a:schemeClr val="tx1"/>
                </a:solidFill>
                <a:latin typeface="Gill Sans MT" panose="020B0502020104020203" pitchFamily="34" charset="77"/>
                <a:ea typeface="+mn-ea"/>
                <a:cs typeface="+mn-cs"/>
              </a:defRPr>
            </a:lvl3pPr>
            <a:lvl4pPr marL="1107971" indent="-158283" algn="l" defTabSz="633127" rtl="0" eaLnBrk="1" latinLnBrk="0" hangingPunct="1">
              <a:lnSpc>
                <a:spcPct val="90000"/>
              </a:lnSpc>
              <a:spcBef>
                <a:spcPts val="345"/>
              </a:spcBef>
              <a:buFont typeface="Arial" panose="020B0604020202020204" pitchFamily="34" charset="0"/>
              <a:buChar char="•"/>
              <a:defRPr sz="1400" b="0" i="0" kern="1200">
                <a:solidFill>
                  <a:schemeClr val="tx1"/>
                </a:solidFill>
                <a:latin typeface="Gill Sans MT" panose="020B0502020104020203" pitchFamily="34" charset="77"/>
                <a:ea typeface="+mn-ea"/>
                <a:cs typeface="+mn-cs"/>
              </a:defRPr>
            </a:lvl4pPr>
            <a:lvl5pPr marL="1424535" indent="-158283" algn="l" defTabSz="633127" rtl="0" eaLnBrk="1" latinLnBrk="0" hangingPunct="1">
              <a:lnSpc>
                <a:spcPct val="90000"/>
              </a:lnSpc>
              <a:spcBef>
                <a:spcPts val="345"/>
              </a:spcBef>
              <a:buFont typeface="Arial" panose="020B0604020202020204" pitchFamily="34" charset="0"/>
              <a:buChar char="•"/>
              <a:defRPr sz="1200" b="0" i="0" kern="1200">
                <a:solidFill>
                  <a:schemeClr val="tx1"/>
                </a:solidFill>
                <a:latin typeface="Gill Sans MT" panose="020B0502020104020203" pitchFamily="34" charset="77"/>
                <a:ea typeface="+mn-ea"/>
                <a:cs typeface="+mn-cs"/>
              </a:defRPr>
            </a:lvl5pPr>
            <a:lvl6pPr marL="1741097" indent="-158283" algn="l" defTabSz="633127" rtl="0" eaLnBrk="1" latinLnBrk="0" hangingPunct="1">
              <a:lnSpc>
                <a:spcPct val="90000"/>
              </a:lnSpc>
              <a:spcBef>
                <a:spcPts val="345"/>
              </a:spcBef>
              <a:buFont typeface="Arial" panose="020B0604020202020204" pitchFamily="34" charset="0"/>
              <a:buChar char="•"/>
              <a:defRPr sz="1200" kern="1200">
                <a:solidFill>
                  <a:schemeClr val="tx1"/>
                </a:solidFill>
                <a:latin typeface="+mn-lt"/>
                <a:ea typeface="+mn-ea"/>
                <a:cs typeface="+mn-cs"/>
              </a:defRPr>
            </a:lvl6pPr>
            <a:lvl7pPr marL="2057661" indent="-158283" algn="l" defTabSz="633127" rtl="0" eaLnBrk="1" latinLnBrk="0" hangingPunct="1">
              <a:lnSpc>
                <a:spcPct val="90000"/>
              </a:lnSpc>
              <a:spcBef>
                <a:spcPts val="345"/>
              </a:spcBef>
              <a:buFont typeface="Arial" panose="020B0604020202020204" pitchFamily="34" charset="0"/>
              <a:buChar char="•"/>
              <a:defRPr sz="1200" kern="1200">
                <a:solidFill>
                  <a:schemeClr val="tx1"/>
                </a:solidFill>
                <a:latin typeface="+mn-lt"/>
                <a:ea typeface="+mn-ea"/>
                <a:cs typeface="+mn-cs"/>
              </a:defRPr>
            </a:lvl7pPr>
            <a:lvl8pPr marL="2374223" indent="-158283" algn="l" defTabSz="633127" rtl="0" eaLnBrk="1" latinLnBrk="0" hangingPunct="1">
              <a:lnSpc>
                <a:spcPct val="90000"/>
              </a:lnSpc>
              <a:spcBef>
                <a:spcPts val="345"/>
              </a:spcBef>
              <a:buFont typeface="Arial" panose="020B0604020202020204" pitchFamily="34" charset="0"/>
              <a:buChar char="•"/>
              <a:defRPr sz="1200" kern="1200">
                <a:solidFill>
                  <a:schemeClr val="tx1"/>
                </a:solidFill>
                <a:latin typeface="+mn-lt"/>
                <a:ea typeface="+mn-ea"/>
                <a:cs typeface="+mn-cs"/>
              </a:defRPr>
            </a:lvl8pPr>
            <a:lvl9pPr marL="2690787" indent="-158283" algn="l" defTabSz="633127" rtl="0" eaLnBrk="1" latinLnBrk="0" hangingPunct="1">
              <a:lnSpc>
                <a:spcPct val="90000"/>
              </a:lnSpc>
              <a:spcBef>
                <a:spcPts val="345"/>
              </a:spcBef>
              <a:buFont typeface="Arial" panose="020B0604020202020204" pitchFamily="34" charset="0"/>
              <a:buChar char="•"/>
              <a:defRPr sz="1200" kern="1200">
                <a:solidFill>
                  <a:schemeClr val="tx1"/>
                </a:solidFill>
                <a:latin typeface="+mn-lt"/>
                <a:ea typeface="+mn-ea"/>
                <a:cs typeface="+mn-cs"/>
              </a:defRPr>
            </a:lvl9pPr>
          </a:lstStyle>
          <a:p>
            <a:pPr marL="0" indent="0">
              <a:lnSpc>
                <a:spcPct val="100000"/>
              </a:lnSpc>
              <a:spcBef>
                <a:spcPts val="0"/>
              </a:spcBef>
              <a:spcAft>
                <a:spcPts val="600"/>
              </a:spcAft>
              <a:buNone/>
            </a:pPr>
            <a:r>
              <a:rPr lang="en-GB" sz="1900" dirty="0">
                <a:solidFill>
                  <a:srgbClr val="174094"/>
                </a:solidFill>
              </a:rPr>
              <a:t>Two series of interviews with work package leaders, who outlined the objectives, ambitions and lessons learnt in their work area</a:t>
            </a:r>
          </a:p>
        </p:txBody>
      </p:sp>
    </p:spTree>
    <p:extLst>
      <p:ext uri="{BB962C8B-B14F-4D97-AF65-F5344CB8AC3E}">
        <p14:creationId xmlns:p14="http://schemas.microsoft.com/office/powerpoint/2010/main" val="6057815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0BFBD-617E-2C4D-9D04-117E936EDC00}"/>
              </a:ext>
            </a:extLst>
          </p:cNvPr>
          <p:cNvSpPr>
            <a:spLocks noGrp="1"/>
          </p:cNvSpPr>
          <p:nvPr>
            <p:ph type="title"/>
          </p:nvPr>
        </p:nvSpPr>
        <p:spPr/>
        <p:txBody>
          <a:bodyPr/>
          <a:lstStyle/>
          <a:p>
            <a:r>
              <a:rPr lang="en-US" dirty="0">
                <a:latin typeface="Gill Sans MT" panose="020B0502020104020203" pitchFamily="34" charset="77"/>
              </a:rPr>
              <a:t>Insights</a:t>
            </a:r>
          </a:p>
        </p:txBody>
      </p:sp>
      <p:sp>
        <p:nvSpPr>
          <p:cNvPr id="3" name="Content Placeholder 2">
            <a:extLst>
              <a:ext uri="{FF2B5EF4-FFF2-40B4-BE49-F238E27FC236}">
                <a16:creationId xmlns:a16="http://schemas.microsoft.com/office/drawing/2014/main" id="{9ED4DB7C-C1A7-7A43-841F-939184C774FB}"/>
              </a:ext>
            </a:extLst>
          </p:cNvPr>
          <p:cNvSpPr>
            <a:spLocks noGrp="1"/>
          </p:cNvSpPr>
          <p:nvPr>
            <p:ph idx="1"/>
          </p:nvPr>
        </p:nvSpPr>
        <p:spPr>
          <a:xfrm>
            <a:off x="438145" y="1449387"/>
            <a:ext cx="2899453" cy="2244726"/>
          </a:xfrm>
        </p:spPr>
        <p:txBody>
          <a:bodyPr>
            <a:normAutofit/>
          </a:bodyPr>
          <a:lstStyle/>
          <a:p>
            <a:pPr marL="0" indent="0">
              <a:lnSpc>
                <a:spcPct val="100000"/>
              </a:lnSpc>
              <a:spcBef>
                <a:spcPts val="0"/>
              </a:spcBef>
              <a:buNone/>
            </a:pPr>
            <a:r>
              <a:rPr lang="en-GB" sz="1900" dirty="0">
                <a:solidFill>
                  <a:srgbClr val="174094"/>
                </a:solidFill>
                <a:latin typeface="Gill Sans MT" panose="020B0502020104020203" pitchFamily="34" charset="77"/>
              </a:rPr>
              <a:t>Insights are a series of webinars mostly led by the standardisation team to date, with post-event recordings available.</a:t>
            </a:r>
          </a:p>
        </p:txBody>
      </p:sp>
      <p:sp>
        <p:nvSpPr>
          <p:cNvPr id="5" name="Slide Number Placeholder 4">
            <a:extLst>
              <a:ext uri="{FF2B5EF4-FFF2-40B4-BE49-F238E27FC236}">
                <a16:creationId xmlns:a16="http://schemas.microsoft.com/office/drawing/2014/main" id="{07103446-1C25-A940-A9F1-CB6BDC2F5951}"/>
              </a:ext>
            </a:extLst>
          </p:cNvPr>
          <p:cNvSpPr>
            <a:spLocks noGrp="1"/>
          </p:cNvSpPr>
          <p:nvPr>
            <p:ph type="sldNum" sz="quarter" idx="12"/>
          </p:nvPr>
        </p:nvSpPr>
        <p:spPr/>
        <p:txBody>
          <a:bodyPr/>
          <a:lstStyle/>
          <a:p>
            <a:fld id="{375AD2CE-F49B-4E00-A4C1-B0C86F7952B9}" type="slidenum">
              <a:rPr lang="de-DE" smtClean="0">
                <a:solidFill>
                  <a:prstClr val="black">
                    <a:tint val="75000"/>
                  </a:prstClr>
                </a:solidFill>
              </a:rPr>
              <a:pPr/>
              <a:t>9</a:t>
            </a:fld>
            <a:endParaRPr lang="de-DE" dirty="0">
              <a:solidFill>
                <a:prstClr val="black">
                  <a:tint val="75000"/>
                </a:prstClr>
              </a:solidFill>
            </a:endParaRPr>
          </a:p>
        </p:txBody>
      </p:sp>
      <p:sp>
        <p:nvSpPr>
          <p:cNvPr id="13" name="Date Placeholder 5">
            <a:extLst>
              <a:ext uri="{FF2B5EF4-FFF2-40B4-BE49-F238E27FC236}">
                <a16:creationId xmlns:a16="http://schemas.microsoft.com/office/drawing/2014/main" id="{AC7DDB43-52FB-5145-99B2-75F4B729A567}"/>
              </a:ext>
            </a:extLst>
          </p:cNvPr>
          <p:cNvSpPr>
            <a:spLocks noGrp="1"/>
          </p:cNvSpPr>
          <p:nvPr>
            <p:ph type="dt" sz="half" idx="10"/>
          </p:nvPr>
        </p:nvSpPr>
        <p:spPr>
          <a:xfrm>
            <a:off x="388272" y="4767264"/>
            <a:ext cx="2057400" cy="273844"/>
          </a:xfrm>
        </p:spPr>
        <p:txBody>
          <a:bodyPr/>
          <a:lstStyle/>
          <a:p>
            <a:fld id="{D0077B40-E328-2546-AC34-49BC20E8CF2E}" type="datetime4">
              <a:rPr lang="en-GB" smtClean="0"/>
              <a:pPr/>
              <a:t>2 December 2022</a:t>
            </a:fld>
            <a:endParaRPr lang="en-US" dirty="0"/>
          </a:p>
        </p:txBody>
      </p:sp>
      <p:pic>
        <p:nvPicPr>
          <p:cNvPr id="6" name="Picture 5" descr="Graphical user interface, text, application, email&#10;&#10;Description automatically generated">
            <a:extLst>
              <a:ext uri="{FF2B5EF4-FFF2-40B4-BE49-F238E27FC236}">
                <a16:creationId xmlns:a16="http://schemas.microsoft.com/office/drawing/2014/main" id="{4F2BFF58-2C9B-5043-A818-72061F180CD6}"/>
              </a:ext>
            </a:extLst>
          </p:cNvPr>
          <p:cNvPicPr>
            <a:picLocks noChangeAspect="1"/>
          </p:cNvPicPr>
          <p:nvPr/>
        </p:nvPicPr>
        <p:blipFill>
          <a:blip r:embed="rId2"/>
          <a:stretch>
            <a:fillRect/>
          </a:stretch>
        </p:blipFill>
        <p:spPr>
          <a:xfrm>
            <a:off x="3366130" y="1169569"/>
            <a:ext cx="4398585" cy="2804361"/>
          </a:xfrm>
          <a:prstGeom prst="rect">
            <a:avLst/>
          </a:prstGeom>
        </p:spPr>
      </p:pic>
      <p:pic>
        <p:nvPicPr>
          <p:cNvPr id="7" name="Picture 6" descr="A picture containing graphical user interface&#10;&#10;Description automatically generated">
            <a:extLst>
              <a:ext uri="{FF2B5EF4-FFF2-40B4-BE49-F238E27FC236}">
                <a16:creationId xmlns:a16="http://schemas.microsoft.com/office/drawing/2014/main" id="{ED32ECB9-41A2-B449-2D7E-E3D3555398F6}"/>
              </a:ext>
            </a:extLst>
          </p:cNvPr>
          <p:cNvPicPr>
            <a:picLocks noChangeAspect="1"/>
          </p:cNvPicPr>
          <p:nvPr/>
        </p:nvPicPr>
        <p:blipFill>
          <a:blip r:embed="rId3"/>
          <a:stretch>
            <a:fillRect/>
          </a:stretch>
        </p:blipFill>
        <p:spPr>
          <a:xfrm>
            <a:off x="5705266" y="3010352"/>
            <a:ext cx="2854271" cy="1611474"/>
          </a:xfrm>
          <a:prstGeom prst="rect">
            <a:avLst/>
          </a:prstGeom>
        </p:spPr>
      </p:pic>
    </p:spTree>
    <p:extLst>
      <p:ext uri="{BB962C8B-B14F-4D97-AF65-F5344CB8AC3E}">
        <p14:creationId xmlns:p14="http://schemas.microsoft.com/office/powerpoint/2010/main" val="86995275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10;&lt;root reqver=&quot;21047&quot;&gt;&lt;version val=&quot;23227&quot;/&gt;&lt;CPresentation id=&quot;1&quot;&gt;&lt;m_precDefaultNumber&gt;&lt;m_bNumberIsYear val=&quot;1&quot;/&gt;&lt;m_chMinusSymbol&gt;-&lt;/m_chMinusSymbol&gt;&lt;m_chDecimalSymbol17909&gt;.&lt;/m_chDecimalSymbol17909&gt;&lt;m_nGroupingDigits17909 val=&quot;3&quot;/&gt;&lt;m_chGroupingSymbol17909&gt;,&lt;/m_chGroupingSymbol17909&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precDefaultPercent&gt;&lt;m_precDefaultDate&gt;&lt;m_bNumberIsYear val=&quot;0&quot;/&gt;&lt;m_strFormatTime&gt;%d.%m.%Y&lt;/m_strFormatTime&gt;&lt;/m_precDefaultDate&gt;&lt;m_precDefaultYear&gt;&lt;m_bNumberIsYear val=&quot;0&quot;/&gt;&lt;m_strFormatTime&gt;%Y&lt;/m_strFormatTime&gt;&lt;/m_precDefaultYear&gt;&lt;m_precDefaultQuarter&gt;&lt;m_bNumberIsYear val=&quot;0&quot;/&gt;&lt;m_strFormatTime&gt;Q%5&lt;/m_strFormatTime&gt;&lt;/m_precDefaultQuarter&gt;&lt;m_precDefaultMonth/&gt;&lt;m_precDefaultWeek/&gt;&lt;m_precDefaultDay&gt;&lt;m_bNumberIsYear val=&quot;0&quot;/&gt;&lt;m_strFormatTime&gt;%#d&lt;/m_strFormatTime&gt;&lt;/m_precDefaultDay&gt;&lt;m_mruColor&gt;&lt;m_vecMRU length=&quot;0&quot;/&gt;&lt;/m_mruColor&gt;&lt;m_eweekdayFirstOfWeek val=&quot;2&quot;/&gt;&lt;m_eweekdayFirstOfWorkweek val=&quot;2&quot;/&gt;&lt;m_eweekdayFirstOfWeekend val=&quot;7&quot;/&gt;&lt;/CPresentation&gt;&lt;/root&gt;"/>
  <p:tag name="THINKCELLUNDODONOTDELETE"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arissa-Design">
  <a:themeElements>
    <a:clrScheme name="Telekom Screenfarben">
      <a:dk1>
        <a:srgbClr val="4B4B4B"/>
      </a:dk1>
      <a:lt1>
        <a:sysClr val="window" lastClr="FFFFFF"/>
      </a:lt1>
      <a:dk2>
        <a:srgbClr val="E20074"/>
      </a:dk2>
      <a:lt2>
        <a:srgbClr val="A4A4A4"/>
      </a:lt2>
      <a:accent1>
        <a:srgbClr val="1063AD"/>
      </a:accent1>
      <a:accent2>
        <a:srgbClr val="53BAF2"/>
      </a:accent2>
      <a:accent3>
        <a:srgbClr val="1BADA2"/>
      </a:accent3>
      <a:accent4>
        <a:srgbClr val="BFCB44"/>
      </a:accent4>
      <a:accent5>
        <a:srgbClr val="FFD329"/>
      </a:accent5>
      <a:accent6>
        <a:srgbClr val="FF9A1E"/>
      </a:accent6>
      <a:hlink>
        <a:srgbClr val="E20074"/>
      </a:hlink>
      <a:folHlink>
        <a:srgbClr val="6C6C6C"/>
      </a:folHlink>
    </a:clrScheme>
    <a:fontScheme name="T_PPT Fonts">
      <a:majorFont>
        <a:latin typeface="TeleGrotesk Headline Ultra"/>
        <a:ea typeface=""/>
        <a:cs typeface=""/>
      </a:majorFont>
      <a:minorFont>
        <a:latin typeface="Tele-GroteskNor"/>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Telekom Screenfarben">
      <a:dk1>
        <a:srgbClr val="4B4B4B"/>
      </a:dk1>
      <a:lt1>
        <a:sysClr val="window" lastClr="FFFFFF"/>
      </a:lt1>
      <a:dk2>
        <a:srgbClr val="E20074"/>
      </a:dk2>
      <a:lt2>
        <a:srgbClr val="A4A4A4"/>
      </a:lt2>
      <a:accent1>
        <a:srgbClr val="1063AD"/>
      </a:accent1>
      <a:accent2>
        <a:srgbClr val="53BAF2"/>
      </a:accent2>
      <a:accent3>
        <a:srgbClr val="1BADA2"/>
      </a:accent3>
      <a:accent4>
        <a:srgbClr val="BFCB44"/>
      </a:accent4>
      <a:accent5>
        <a:srgbClr val="FFD329"/>
      </a:accent5>
      <a:accent6>
        <a:srgbClr val="FF9A1E"/>
      </a:accent6>
      <a:hlink>
        <a:srgbClr val="992C99"/>
      </a:hlink>
      <a:folHlink>
        <a:srgbClr val="6C6C6C"/>
      </a:folHlink>
    </a:clrScheme>
    <a:fontScheme name="T_PPT Fonts">
      <a:majorFont>
        <a:latin typeface="TeleGrotesk Headline Ultra"/>
        <a:ea typeface=""/>
        <a:cs typeface=""/>
      </a:majorFont>
      <a:minorFont>
        <a:latin typeface="Tele-GroteskNor"/>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3713</TotalTime>
  <Words>1610</Words>
  <Application>Microsoft Macintosh PowerPoint</Application>
  <PresentationFormat>On-screen Show (16:9)</PresentationFormat>
  <Paragraphs>257</Paragraphs>
  <Slides>33</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Arial</vt:lpstr>
      <vt:lpstr>Courier New</vt:lpstr>
      <vt:lpstr>Gill Sans MT</vt:lpstr>
      <vt:lpstr>Tele-GroteskFet</vt:lpstr>
      <vt:lpstr>Tele-GroteskNor</vt:lpstr>
      <vt:lpstr>Wingdings</vt:lpstr>
      <vt:lpstr>Wingdings 2</vt:lpstr>
      <vt:lpstr>Office Theme</vt:lpstr>
      <vt:lpstr>Dissemination, communication &amp; exploitation</vt:lpstr>
      <vt:lpstr>Agenda </vt:lpstr>
      <vt:lpstr>Website</vt:lpstr>
      <vt:lpstr>Our community</vt:lpstr>
      <vt:lpstr>Our results</vt:lpstr>
      <vt:lpstr>Social media</vt:lpstr>
      <vt:lpstr>News posts</vt:lpstr>
      <vt:lpstr>YouTube channel</vt:lpstr>
      <vt:lpstr>Insights</vt:lpstr>
      <vt:lpstr>Dissemination and communication reporting</vt:lpstr>
      <vt:lpstr>Brand development</vt:lpstr>
      <vt:lpstr>Brand development</vt:lpstr>
      <vt:lpstr>Brand development</vt:lpstr>
      <vt:lpstr>Brand development</vt:lpstr>
      <vt:lpstr>Brand development</vt:lpstr>
      <vt:lpstr>Brand development</vt:lpstr>
      <vt:lpstr>Summer schools</vt:lpstr>
      <vt:lpstr>Raising awareness</vt:lpstr>
      <vt:lpstr>SME cybersecurity awareness</vt:lpstr>
      <vt:lpstr>SME cybersecurity awareness</vt:lpstr>
      <vt:lpstr>Supply chain security recommendations</vt:lpstr>
      <vt:lpstr>Supply chain security recommendations</vt:lpstr>
      <vt:lpstr>Awareness effectiveness</vt:lpstr>
      <vt:lpstr>Exploitation and innovation</vt:lpstr>
      <vt:lpstr>Exploitation and innovation</vt:lpstr>
      <vt:lpstr>Exploitation and innovation</vt:lpstr>
      <vt:lpstr>Exploitation and innovation</vt:lpstr>
      <vt:lpstr>Exploitation and innovation</vt:lpstr>
      <vt:lpstr>Policy recommendations</vt:lpstr>
      <vt:lpstr>Policy recommendations</vt:lpstr>
      <vt:lpstr>Summary</vt:lpstr>
      <vt:lpstr>Beyond Momentum!</vt:lpstr>
      <vt:lpstr>Thank you to all our colleagues for collaborating and communicating with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TELEKOM POWERPOINT-MASTER 16:9 DE</dc:title>
  <dc:creator>Wagner, Frank</dc:creator>
  <cp:lastModifiedBy>David Goodman</cp:lastModifiedBy>
  <cp:revision>777</cp:revision>
  <cp:lastPrinted>2018-12-02T11:34:56Z</cp:lastPrinted>
  <dcterms:created xsi:type="dcterms:W3CDTF">2019-03-07T20:33:53Z</dcterms:created>
  <dcterms:modified xsi:type="dcterms:W3CDTF">2022-12-02T09:05:45Z</dcterms:modified>
</cp:coreProperties>
</file>